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90" r:id="rId3"/>
    <p:sldId id="379" r:id="rId4"/>
    <p:sldId id="381" r:id="rId5"/>
    <p:sldId id="391" r:id="rId6"/>
    <p:sldId id="395" r:id="rId7"/>
    <p:sldId id="393" r:id="rId8"/>
    <p:sldId id="394" r:id="rId9"/>
    <p:sldId id="338" r:id="rId10"/>
    <p:sldId id="382" r:id="rId11"/>
    <p:sldId id="383" r:id="rId12"/>
    <p:sldId id="396" r:id="rId13"/>
    <p:sldId id="38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5527" autoAdjust="0"/>
  </p:normalViewPr>
  <p:slideViewPr>
    <p:cSldViewPr snapToGrid="0">
      <p:cViewPr varScale="1">
        <p:scale>
          <a:sx n="109" d="100"/>
          <a:sy n="109" d="100"/>
        </p:scale>
        <p:origin x="672"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D973A-849D-4377-97EE-69317436A7FA}" type="doc">
      <dgm:prSet loTypeId="urn:microsoft.com/office/officeart/2005/8/layout/chevron2" loCatId="process" qsTypeId="urn:microsoft.com/office/officeart/2005/8/quickstyle/simple5" qsCatId="simple" csTypeId="urn:microsoft.com/office/officeart/2005/8/colors/accent4_5" csCatId="accent4" phldr="1"/>
      <dgm:spPr/>
      <dgm:t>
        <a:bodyPr/>
        <a:lstStyle/>
        <a:p>
          <a:endParaRPr lang="fr-FR"/>
        </a:p>
      </dgm:t>
    </dgm:pt>
    <dgm:pt modelId="{3F48000D-A33F-4240-A58F-1E4D18F16708}">
      <dgm:prSet phldrT="[Texte]"/>
      <dgm:spPr/>
      <dgm:t>
        <a:bodyPr/>
        <a:lstStyle/>
        <a:p>
          <a:pPr algn="ctr"/>
          <a:r>
            <a:rPr lang="fr-FR" dirty="0"/>
            <a:t>1</a:t>
          </a:r>
        </a:p>
      </dgm:t>
    </dgm:pt>
    <dgm:pt modelId="{56CE28BD-4CBA-47A7-8638-ABADC63777FF}" type="parTrans" cxnId="{E4BFCAE1-FB46-46A4-850A-7D5AEEA67B61}">
      <dgm:prSet/>
      <dgm:spPr/>
      <dgm:t>
        <a:bodyPr/>
        <a:lstStyle/>
        <a:p>
          <a:pPr algn="ctr"/>
          <a:endParaRPr lang="fr-FR"/>
        </a:p>
      </dgm:t>
    </dgm:pt>
    <dgm:pt modelId="{A336139E-7663-4710-BA22-16DF1661E7BE}" type="sibTrans" cxnId="{E4BFCAE1-FB46-46A4-850A-7D5AEEA67B61}">
      <dgm:prSet/>
      <dgm:spPr/>
      <dgm:t>
        <a:bodyPr/>
        <a:lstStyle/>
        <a:p>
          <a:pPr algn="ctr"/>
          <a:endParaRPr lang="fr-FR"/>
        </a:p>
      </dgm:t>
    </dgm:pt>
    <dgm:pt modelId="{42E0774D-808A-4A12-9E1D-4A49CF4CA9E5}">
      <dgm:prSet phldrT="[Texte]" custT="1"/>
      <dgm:spPr/>
      <dgm:t>
        <a:bodyPr/>
        <a:lstStyle/>
        <a:p>
          <a:pPr algn="l"/>
          <a:r>
            <a:rPr lang="fr-FR" sz="1800">
              <a:solidFill>
                <a:srgbClr val="92D050"/>
              </a:solidFill>
              <a:latin typeface="Verdana" panose="020B0604030504040204" pitchFamily="34" charset="0"/>
              <a:ea typeface="Verdana" panose="020B0604030504040204" pitchFamily="34" charset="0"/>
            </a:rPr>
            <a:t>Contexte Réglementaire</a:t>
          </a:r>
          <a:endParaRPr lang="fr-FR" sz="1800" dirty="0">
            <a:solidFill>
              <a:srgbClr val="92D050"/>
            </a:solidFill>
            <a:latin typeface="Verdana" panose="020B0604030504040204" pitchFamily="34" charset="0"/>
            <a:ea typeface="Verdana" panose="020B0604030504040204" pitchFamily="34" charset="0"/>
          </a:endParaRPr>
        </a:p>
      </dgm:t>
    </dgm:pt>
    <dgm:pt modelId="{74CE663E-0870-48CC-A5FD-9C640F407226}" type="parTrans" cxnId="{9FEDC753-4CF0-45C1-8D0C-1AE4608C6531}">
      <dgm:prSet/>
      <dgm:spPr/>
      <dgm:t>
        <a:bodyPr/>
        <a:lstStyle/>
        <a:p>
          <a:pPr algn="ctr"/>
          <a:endParaRPr lang="fr-FR"/>
        </a:p>
      </dgm:t>
    </dgm:pt>
    <dgm:pt modelId="{BD184FCC-4CF3-417A-8F82-B820EF466717}" type="sibTrans" cxnId="{9FEDC753-4CF0-45C1-8D0C-1AE4608C6531}">
      <dgm:prSet/>
      <dgm:spPr/>
      <dgm:t>
        <a:bodyPr/>
        <a:lstStyle/>
        <a:p>
          <a:pPr algn="ctr"/>
          <a:endParaRPr lang="fr-FR"/>
        </a:p>
      </dgm:t>
    </dgm:pt>
    <dgm:pt modelId="{8A584A8F-78F3-4CD3-99D4-7C7D623EDC44}">
      <dgm:prSet phldrT="[Texte]"/>
      <dgm:spPr/>
      <dgm:t>
        <a:bodyPr/>
        <a:lstStyle/>
        <a:p>
          <a:pPr algn="ctr"/>
          <a:r>
            <a:rPr lang="fr-FR" dirty="0"/>
            <a:t>2</a:t>
          </a:r>
        </a:p>
      </dgm:t>
    </dgm:pt>
    <dgm:pt modelId="{CDF45C87-47D8-4C73-9A66-AFB73A28DD74}" type="parTrans" cxnId="{9A384B31-1C5E-4E81-BF8F-30837DD54439}">
      <dgm:prSet/>
      <dgm:spPr/>
      <dgm:t>
        <a:bodyPr/>
        <a:lstStyle/>
        <a:p>
          <a:pPr algn="ctr"/>
          <a:endParaRPr lang="fr-FR"/>
        </a:p>
      </dgm:t>
    </dgm:pt>
    <dgm:pt modelId="{451952F6-3957-419D-A847-B0EE04D2A096}" type="sibTrans" cxnId="{9A384B31-1C5E-4E81-BF8F-30837DD54439}">
      <dgm:prSet/>
      <dgm:spPr/>
      <dgm:t>
        <a:bodyPr/>
        <a:lstStyle/>
        <a:p>
          <a:pPr algn="ctr"/>
          <a:endParaRPr lang="fr-FR"/>
        </a:p>
      </dgm:t>
    </dgm:pt>
    <dgm:pt modelId="{46ECA1BB-494B-4C0C-9127-59F988B6D045}">
      <dgm:prSet phldrT="[Texte]" custT="1"/>
      <dgm:spPr/>
      <dgm:t>
        <a:bodyPr/>
        <a:lstStyle/>
        <a:p>
          <a:pPr algn="l"/>
          <a:r>
            <a:rPr lang="fr-FR" sz="1800" dirty="0">
              <a:solidFill>
                <a:srgbClr val="92D050"/>
              </a:solidFill>
              <a:latin typeface="Verdana" panose="020B0604030504040204" pitchFamily="34" charset="0"/>
              <a:ea typeface="Verdana" panose="020B0604030504040204" pitchFamily="34" charset="0"/>
            </a:rPr>
            <a:t>Procédures</a:t>
          </a:r>
        </a:p>
      </dgm:t>
    </dgm:pt>
    <dgm:pt modelId="{E25463D2-554D-44FB-B57C-10E5A3B60D15}" type="parTrans" cxnId="{8809F690-EFEE-4D75-8380-CD07BF72499F}">
      <dgm:prSet/>
      <dgm:spPr/>
      <dgm:t>
        <a:bodyPr/>
        <a:lstStyle/>
        <a:p>
          <a:pPr algn="ctr"/>
          <a:endParaRPr lang="fr-FR"/>
        </a:p>
      </dgm:t>
    </dgm:pt>
    <dgm:pt modelId="{1EEC6966-0298-4914-9F14-57CCCEFDF845}" type="sibTrans" cxnId="{8809F690-EFEE-4D75-8380-CD07BF72499F}">
      <dgm:prSet/>
      <dgm:spPr/>
      <dgm:t>
        <a:bodyPr/>
        <a:lstStyle/>
        <a:p>
          <a:pPr algn="ctr"/>
          <a:endParaRPr lang="fr-FR"/>
        </a:p>
      </dgm:t>
    </dgm:pt>
    <dgm:pt modelId="{0A7A5A5E-5125-4F62-9430-A6996B730B06}">
      <dgm:prSet phldrT="[Texte]"/>
      <dgm:spPr/>
      <dgm:t>
        <a:bodyPr/>
        <a:lstStyle/>
        <a:p>
          <a:pPr algn="ctr"/>
          <a:r>
            <a:rPr lang="fr-FR" dirty="0"/>
            <a:t>3</a:t>
          </a:r>
        </a:p>
      </dgm:t>
    </dgm:pt>
    <dgm:pt modelId="{42FC205A-28AA-48C5-BCE9-291AF0361547}" type="parTrans" cxnId="{8CCB8A19-065A-4601-AD0A-154E5DF684CA}">
      <dgm:prSet/>
      <dgm:spPr/>
      <dgm:t>
        <a:bodyPr/>
        <a:lstStyle/>
        <a:p>
          <a:pPr algn="ctr"/>
          <a:endParaRPr lang="fr-FR"/>
        </a:p>
      </dgm:t>
    </dgm:pt>
    <dgm:pt modelId="{E8078A95-5986-4320-B773-4634EF4EF53C}" type="sibTrans" cxnId="{8CCB8A19-065A-4601-AD0A-154E5DF684CA}">
      <dgm:prSet/>
      <dgm:spPr/>
      <dgm:t>
        <a:bodyPr/>
        <a:lstStyle/>
        <a:p>
          <a:pPr algn="ctr"/>
          <a:endParaRPr lang="fr-FR"/>
        </a:p>
      </dgm:t>
    </dgm:pt>
    <dgm:pt modelId="{67278879-110B-4EF2-8680-A4E5CE9FA503}">
      <dgm:prSet phldrT="[Texte]" custT="1"/>
      <dgm:spPr/>
      <dgm:t>
        <a:bodyPr/>
        <a:lstStyle/>
        <a:p>
          <a:pPr algn="l"/>
          <a:r>
            <a:rPr lang="fr-FR" sz="1800" dirty="0">
              <a:solidFill>
                <a:srgbClr val="92D050"/>
              </a:solidFill>
              <a:latin typeface="Verdana" panose="020B0604030504040204" pitchFamily="34" charset="0"/>
              <a:ea typeface="Verdana" panose="020B0604030504040204" pitchFamily="34" charset="0"/>
            </a:rPr>
            <a:t>Etablissement des Lignes Directrices de Gestion</a:t>
          </a:r>
        </a:p>
      </dgm:t>
    </dgm:pt>
    <dgm:pt modelId="{42824060-9077-476E-BE0C-BA1BF44A665E}" type="parTrans" cxnId="{AD8BAC94-B44B-464A-B9D5-CCD8D104C571}">
      <dgm:prSet/>
      <dgm:spPr/>
      <dgm:t>
        <a:bodyPr/>
        <a:lstStyle/>
        <a:p>
          <a:pPr algn="ctr"/>
          <a:endParaRPr lang="fr-FR"/>
        </a:p>
      </dgm:t>
    </dgm:pt>
    <dgm:pt modelId="{FA46A647-781D-4394-8DB9-AEE036319F6D}" type="sibTrans" cxnId="{AD8BAC94-B44B-464A-B9D5-CCD8D104C571}">
      <dgm:prSet/>
      <dgm:spPr/>
      <dgm:t>
        <a:bodyPr/>
        <a:lstStyle/>
        <a:p>
          <a:pPr algn="ctr"/>
          <a:endParaRPr lang="fr-FR"/>
        </a:p>
      </dgm:t>
    </dgm:pt>
    <dgm:pt modelId="{A1167B33-0A7A-4876-B464-A5C51F1D46A2}">
      <dgm:prSet/>
      <dgm:spPr/>
      <dgm:t>
        <a:bodyPr/>
        <a:lstStyle/>
        <a:p>
          <a:pPr algn="ctr"/>
          <a:r>
            <a:rPr lang="fr-FR" dirty="0"/>
            <a:t>4</a:t>
          </a:r>
        </a:p>
      </dgm:t>
    </dgm:pt>
    <dgm:pt modelId="{F5E4CB12-7B9F-4EAF-B804-A9AA7B73CB3E}" type="parTrans" cxnId="{CB810B0F-C163-481E-AB17-76C15F240953}">
      <dgm:prSet/>
      <dgm:spPr/>
      <dgm:t>
        <a:bodyPr/>
        <a:lstStyle/>
        <a:p>
          <a:pPr algn="ctr"/>
          <a:endParaRPr lang="fr-FR"/>
        </a:p>
      </dgm:t>
    </dgm:pt>
    <dgm:pt modelId="{218C423A-CFCF-4872-A248-9AA6826BBC27}" type="sibTrans" cxnId="{CB810B0F-C163-481E-AB17-76C15F240953}">
      <dgm:prSet/>
      <dgm:spPr/>
      <dgm:t>
        <a:bodyPr/>
        <a:lstStyle/>
        <a:p>
          <a:pPr algn="ctr"/>
          <a:endParaRPr lang="fr-FR"/>
        </a:p>
      </dgm:t>
    </dgm:pt>
    <dgm:pt modelId="{160E358A-88D1-4A94-83A4-88EBA3D13B19}">
      <dgm:prSet/>
      <dgm:spPr/>
      <dgm:t>
        <a:bodyPr/>
        <a:lstStyle/>
        <a:p>
          <a:pPr algn="ctr"/>
          <a:r>
            <a:rPr lang="fr-FR" dirty="0"/>
            <a:t>5</a:t>
          </a:r>
        </a:p>
      </dgm:t>
    </dgm:pt>
    <dgm:pt modelId="{E948EE68-3477-4E2D-95B1-89ABF5D4EEFB}" type="parTrans" cxnId="{339A9DBB-E115-4BDD-B6EC-3F3EAA6E8D50}">
      <dgm:prSet/>
      <dgm:spPr/>
      <dgm:t>
        <a:bodyPr/>
        <a:lstStyle/>
        <a:p>
          <a:pPr algn="ctr"/>
          <a:endParaRPr lang="fr-FR"/>
        </a:p>
      </dgm:t>
    </dgm:pt>
    <dgm:pt modelId="{1E4A7D99-9E32-4B1C-81E4-F98AFD4C4DEA}" type="sibTrans" cxnId="{339A9DBB-E115-4BDD-B6EC-3F3EAA6E8D50}">
      <dgm:prSet/>
      <dgm:spPr/>
      <dgm:t>
        <a:bodyPr/>
        <a:lstStyle/>
        <a:p>
          <a:pPr algn="ctr"/>
          <a:endParaRPr lang="fr-FR"/>
        </a:p>
      </dgm:t>
    </dgm:pt>
    <dgm:pt modelId="{7592E6F7-861E-431B-ABC1-D5851F1A0499}">
      <dgm:prSet custT="1"/>
      <dgm:spPr/>
      <dgm:t>
        <a:bodyPr/>
        <a:lstStyle/>
        <a:p>
          <a:pPr algn="l"/>
          <a:endParaRPr lang="fr-FR" sz="1800">
            <a:solidFill>
              <a:srgbClr val="92D050"/>
            </a:solidFill>
            <a:latin typeface="Verdana" panose="020B0604030504040204" pitchFamily="34" charset="0"/>
            <a:ea typeface="Verdana" panose="020B0604030504040204" pitchFamily="34" charset="0"/>
          </a:endParaRPr>
        </a:p>
      </dgm:t>
    </dgm:pt>
    <dgm:pt modelId="{00A2F3E0-9ED0-4DEF-9E6B-B5ACBE4B3675}" type="parTrans" cxnId="{06E6F639-2CF5-43B2-9B8D-1FDF1A6373F6}">
      <dgm:prSet/>
      <dgm:spPr/>
      <dgm:t>
        <a:bodyPr/>
        <a:lstStyle/>
        <a:p>
          <a:pPr algn="ctr"/>
          <a:endParaRPr lang="fr-FR"/>
        </a:p>
      </dgm:t>
    </dgm:pt>
    <dgm:pt modelId="{F4C2CBC0-FF35-4BE9-B350-BA2952D4CA19}" type="sibTrans" cxnId="{06E6F639-2CF5-43B2-9B8D-1FDF1A6373F6}">
      <dgm:prSet/>
      <dgm:spPr/>
      <dgm:t>
        <a:bodyPr/>
        <a:lstStyle/>
        <a:p>
          <a:pPr algn="ctr"/>
          <a:endParaRPr lang="fr-FR"/>
        </a:p>
      </dgm:t>
    </dgm:pt>
    <dgm:pt modelId="{D1351B86-E857-4F54-AFE0-44E2521C47D0}">
      <dgm:prSet phldrT="[Texte]" custT="1"/>
      <dgm:spPr/>
      <dgm:t>
        <a:bodyPr/>
        <a:lstStyle/>
        <a:p>
          <a:pPr algn="l"/>
          <a:r>
            <a:rPr lang="fr-FR" sz="1800" dirty="0">
              <a:solidFill>
                <a:srgbClr val="92D050"/>
              </a:solidFill>
              <a:latin typeface="Verdana" panose="020B0604030504040204" pitchFamily="34" charset="0"/>
              <a:ea typeface="Verdana" panose="020B0604030504040204" pitchFamily="34" charset="0"/>
            </a:rPr>
            <a:t>Saisine du Comité Social Territorial</a:t>
          </a:r>
        </a:p>
      </dgm:t>
    </dgm:pt>
    <dgm:pt modelId="{03311D7C-6A21-4B5C-8871-C27CE437B7AF}" type="parTrans" cxnId="{44C205F8-0D69-4C18-B491-6D708289B0D8}">
      <dgm:prSet/>
      <dgm:spPr/>
      <dgm:t>
        <a:bodyPr/>
        <a:lstStyle/>
        <a:p>
          <a:pPr algn="ctr"/>
          <a:endParaRPr lang="fr-FR"/>
        </a:p>
      </dgm:t>
    </dgm:pt>
    <dgm:pt modelId="{3F483E11-6DE5-4B35-AFA6-C7214CBFCE8D}" type="sibTrans" cxnId="{44C205F8-0D69-4C18-B491-6D708289B0D8}">
      <dgm:prSet/>
      <dgm:spPr/>
      <dgm:t>
        <a:bodyPr/>
        <a:lstStyle/>
        <a:p>
          <a:pPr algn="ctr"/>
          <a:endParaRPr lang="fr-FR"/>
        </a:p>
      </dgm:t>
    </dgm:pt>
    <dgm:pt modelId="{5F91E04D-CF97-4A1A-B1B4-5829BBDE0DCA}">
      <dgm:prSet custT="1"/>
      <dgm:spPr/>
      <dgm:t>
        <a:bodyPr/>
        <a:lstStyle/>
        <a:p>
          <a:pPr algn="l"/>
          <a:endParaRPr lang="fr-FR" sz="1800" dirty="0">
            <a:solidFill>
              <a:srgbClr val="92D050"/>
            </a:solidFill>
            <a:latin typeface="Verdana" panose="020B0604030504040204" pitchFamily="34" charset="0"/>
            <a:ea typeface="Verdana" panose="020B0604030504040204" pitchFamily="34" charset="0"/>
          </a:endParaRPr>
        </a:p>
      </dgm:t>
    </dgm:pt>
    <dgm:pt modelId="{F6F1F75F-20DA-42D7-8E18-5E4B440C1F90}" type="parTrans" cxnId="{33D78FF2-9303-4529-9831-1F54A072E298}">
      <dgm:prSet/>
      <dgm:spPr/>
      <dgm:t>
        <a:bodyPr/>
        <a:lstStyle/>
        <a:p>
          <a:pPr algn="ctr"/>
          <a:endParaRPr lang="fr-FR"/>
        </a:p>
      </dgm:t>
    </dgm:pt>
    <dgm:pt modelId="{5147599F-E7FF-41E7-8FFD-B4D39D3A1AE7}" type="sibTrans" cxnId="{33D78FF2-9303-4529-9831-1F54A072E298}">
      <dgm:prSet/>
      <dgm:spPr/>
      <dgm:t>
        <a:bodyPr/>
        <a:lstStyle/>
        <a:p>
          <a:pPr algn="ctr"/>
          <a:endParaRPr lang="fr-FR"/>
        </a:p>
      </dgm:t>
    </dgm:pt>
    <dgm:pt modelId="{3BE82EA1-D4FA-414E-9007-7D9F09AF26D3}">
      <dgm:prSet custT="1"/>
      <dgm:spPr/>
      <dgm:t>
        <a:bodyPr/>
        <a:lstStyle/>
        <a:p>
          <a:pPr algn="l"/>
          <a:endParaRPr lang="fr-FR" sz="1800">
            <a:solidFill>
              <a:srgbClr val="92D050"/>
            </a:solidFill>
            <a:latin typeface="Verdana" panose="020B0604030504040204" pitchFamily="34" charset="0"/>
            <a:ea typeface="Verdana" panose="020B0604030504040204" pitchFamily="34" charset="0"/>
          </a:endParaRPr>
        </a:p>
      </dgm:t>
    </dgm:pt>
    <dgm:pt modelId="{E7BA29DC-4589-44FA-AE2F-029F16ECD48E}" type="parTrans" cxnId="{D2A940E5-A124-4550-81A7-C29AAB0EB066}">
      <dgm:prSet/>
      <dgm:spPr/>
      <dgm:t>
        <a:bodyPr/>
        <a:lstStyle/>
        <a:p>
          <a:pPr algn="ctr"/>
          <a:endParaRPr lang="fr-FR"/>
        </a:p>
      </dgm:t>
    </dgm:pt>
    <dgm:pt modelId="{9C29A3F3-9A85-4A30-809A-67F0D9218586}" type="sibTrans" cxnId="{D2A940E5-A124-4550-81A7-C29AAB0EB066}">
      <dgm:prSet/>
      <dgm:spPr/>
      <dgm:t>
        <a:bodyPr/>
        <a:lstStyle/>
        <a:p>
          <a:pPr algn="ctr"/>
          <a:endParaRPr lang="fr-FR"/>
        </a:p>
      </dgm:t>
    </dgm:pt>
    <dgm:pt modelId="{DEC35710-3B8E-4224-8254-428331865900}">
      <dgm:prSet phldrT="[Texte]" custT="1"/>
      <dgm:spPr/>
      <dgm:t>
        <a:bodyPr/>
        <a:lstStyle/>
        <a:p>
          <a:pPr algn="l"/>
          <a:r>
            <a:rPr lang="fr-FR" sz="1800" dirty="0">
              <a:solidFill>
                <a:srgbClr val="92D050"/>
              </a:solidFill>
              <a:latin typeface="Verdana" panose="020B0604030504040204" pitchFamily="34" charset="0"/>
              <a:ea typeface="Verdana" panose="020B0604030504040204" pitchFamily="34" charset="0"/>
            </a:rPr>
            <a:t>Téléversement des Lignes Directrices de Gestion sur AGIRHE</a:t>
          </a:r>
        </a:p>
      </dgm:t>
    </dgm:pt>
    <dgm:pt modelId="{38B75F83-4C7D-465C-A684-D08E987E5291}" type="parTrans" cxnId="{EEB0496B-3F56-478A-96E8-44F43F216783}">
      <dgm:prSet/>
      <dgm:spPr/>
      <dgm:t>
        <a:bodyPr/>
        <a:lstStyle/>
        <a:p>
          <a:pPr algn="ctr"/>
          <a:endParaRPr lang="fr-FR"/>
        </a:p>
      </dgm:t>
    </dgm:pt>
    <dgm:pt modelId="{A8BDC51B-14F1-4F34-8C0C-84286F47A31B}" type="sibTrans" cxnId="{EEB0496B-3F56-478A-96E8-44F43F216783}">
      <dgm:prSet/>
      <dgm:spPr/>
      <dgm:t>
        <a:bodyPr/>
        <a:lstStyle/>
        <a:p>
          <a:pPr algn="ctr"/>
          <a:endParaRPr lang="fr-FR"/>
        </a:p>
      </dgm:t>
    </dgm:pt>
    <dgm:pt modelId="{CB37DE4A-7F7F-406E-85EB-0E9AD2DEC4DA}">
      <dgm:prSet custT="1"/>
      <dgm:spPr/>
      <dgm:t>
        <a:bodyPr/>
        <a:lstStyle/>
        <a:p>
          <a:pPr algn="l"/>
          <a:endParaRPr lang="fr-FR" sz="1800">
            <a:solidFill>
              <a:srgbClr val="92D050"/>
            </a:solidFill>
            <a:latin typeface="Verdana" panose="020B0604030504040204" pitchFamily="34" charset="0"/>
            <a:ea typeface="Verdana" panose="020B0604030504040204" pitchFamily="34" charset="0"/>
          </a:endParaRPr>
        </a:p>
      </dgm:t>
    </dgm:pt>
    <dgm:pt modelId="{B7604417-B12A-43AE-8CB7-69AE7A8508E0}" type="parTrans" cxnId="{308A1FBA-9564-4723-970B-EA678F14DA01}">
      <dgm:prSet/>
      <dgm:spPr/>
      <dgm:t>
        <a:bodyPr/>
        <a:lstStyle/>
        <a:p>
          <a:pPr algn="ctr"/>
          <a:endParaRPr lang="fr-FR"/>
        </a:p>
      </dgm:t>
    </dgm:pt>
    <dgm:pt modelId="{330483A1-A020-4865-9BDC-7A9FD7AE23E7}" type="sibTrans" cxnId="{308A1FBA-9564-4723-970B-EA678F14DA01}">
      <dgm:prSet/>
      <dgm:spPr/>
      <dgm:t>
        <a:bodyPr/>
        <a:lstStyle/>
        <a:p>
          <a:pPr algn="ctr"/>
          <a:endParaRPr lang="fr-FR"/>
        </a:p>
      </dgm:t>
    </dgm:pt>
    <dgm:pt modelId="{E034B23C-404D-481E-8B4E-3EBE0E33D890}">
      <dgm:prSet/>
      <dgm:spPr/>
      <dgm:t>
        <a:bodyPr/>
        <a:lstStyle/>
        <a:p>
          <a:r>
            <a:rPr lang="fr-FR" dirty="0"/>
            <a:t>6</a:t>
          </a:r>
        </a:p>
      </dgm:t>
    </dgm:pt>
    <dgm:pt modelId="{3127C9BF-4D06-446C-B68F-B491B13E3C5E}" type="parTrans" cxnId="{BB328AF5-2D52-40DC-A990-0E6B7FDF98E3}">
      <dgm:prSet/>
      <dgm:spPr/>
      <dgm:t>
        <a:bodyPr/>
        <a:lstStyle/>
        <a:p>
          <a:endParaRPr lang="fr-FR"/>
        </a:p>
      </dgm:t>
    </dgm:pt>
    <dgm:pt modelId="{0996ADBB-73CD-437F-B881-CAFD2A77E91B}" type="sibTrans" cxnId="{BB328AF5-2D52-40DC-A990-0E6B7FDF98E3}">
      <dgm:prSet/>
      <dgm:spPr/>
      <dgm:t>
        <a:bodyPr/>
        <a:lstStyle/>
        <a:p>
          <a:endParaRPr lang="fr-FR"/>
        </a:p>
      </dgm:t>
    </dgm:pt>
    <dgm:pt modelId="{CF30E1F1-A451-40C1-8E23-CEB780769785}">
      <dgm:prSet custT="1"/>
      <dgm:spPr/>
      <dgm:t>
        <a:bodyPr/>
        <a:lstStyle/>
        <a:p>
          <a:r>
            <a:rPr lang="fr-FR" sz="1800" dirty="0">
              <a:solidFill>
                <a:srgbClr val="92D050"/>
              </a:solidFill>
              <a:latin typeface="Verdana" panose="020B0604030504040204" pitchFamily="34" charset="0"/>
              <a:ea typeface="Verdana" panose="020B0604030504040204" pitchFamily="34" charset="0"/>
            </a:rPr>
            <a:t>Révision des Lignes Directrices de Gestion</a:t>
          </a:r>
        </a:p>
      </dgm:t>
    </dgm:pt>
    <dgm:pt modelId="{7A497C2F-C7A4-466A-8E95-1734B9E13AD7}" type="parTrans" cxnId="{52635F97-4716-47BD-A7DA-61DD64643F25}">
      <dgm:prSet/>
      <dgm:spPr/>
      <dgm:t>
        <a:bodyPr/>
        <a:lstStyle/>
        <a:p>
          <a:endParaRPr lang="fr-FR"/>
        </a:p>
      </dgm:t>
    </dgm:pt>
    <dgm:pt modelId="{1FDFFD48-CC40-4736-B8F8-3FA91D26F543}" type="sibTrans" cxnId="{52635F97-4716-47BD-A7DA-61DD64643F25}">
      <dgm:prSet/>
      <dgm:spPr/>
      <dgm:t>
        <a:bodyPr/>
        <a:lstStyle/>
        <a:p>
          <a:endParaRPr lang="fr-FR"/>
        </a:p>
      </dgm:t>
    </dgm:pt>
    <dgm:pt modelId="{BE7B2100-3AF4-47BD-BD3B-78BC03E436E0}" type="pres">
      <dgm:prSet presAssocID="{0C8D973A-849D-4377-97EE-69317436A7FA}" presName="linearFlow" presStyleCnt="0">
        <dgm:presLayoutVars>
          <dgm:dir/>
          <dgm:animLvl val="lvl"/>
          <dgm:resizeHandles val="exact"/>
        </dgm:presLayoutVars>
      </dgm:prSet>
      <dgm:spPr/>
    </dgm:pt>
    <dgm:pt modelId="{3FDE4E71-CD5B-44F9-B84B-6A002FDBCE97}" type="pres">
      <dgm:prSet presAssocID="{3F48000D-A33F-4240-A58F-1E4D18F16708}" presName="composite" presStyleCnt="0"/>
      <dgm:spPr/>
    </dgm:pt>
    <dgm:pt modelId="{85B2C10F-6688-4BD5-95CD-73E841E4F8E4}" type="pres">
      <dgm:prSet presAssocID="{3F48000D-A33F-4240-A58F-1E4D18F16708}" presName="parentText" presStyleLbl="alignNode1" presStyleIdx="0" presStyleCnt="6">
        <dgm:presLayoutVars>
          <dgm:chMax val="1"/>
          <dgm:bulletEnabled val="1"/>
        </dgm:presLayoutVars>
      </dgm:prSet>
      <dgm:spPr/>
    </dgm:pt>
    <dgm:pt modelId="{FC08C483-A914-4BD4-ADCE-91023467BD6A}" type="pres">
      <dgm:prSet presAssocID="{3F48000D-A33F-4240-A58F-1E4D18F16708}" presName="descendantText" presStyleLbl="alignAcc1" presStyleIdx="0" presStyleCnt="6">
        <dgm:presLayoutVars>
          <dgm:bulletEnabled val="1"/>
        </dgm:presLayoutVars>
      </dgm:prSet>
      <dgm:spPr/>
    </dgm:pt>
    <dgm:pt modelId="{C2F15F3E-A33A-48F0-BC5A-56F3193CFFDA}" type="pres">
      <dgm:prSet presAssocID="{A336139E-7663-4710-BA22-16DF1661E7BE}" presName="sp" presStyleCnt="0"/>
      <dgm:spPr/>
    </dgm:pt>
    <dgm:pt modelId="{8F7DEB46-5D22-4F2E-B466-E3898961C2BA}" type="pres">
      <dgm:prSet presAssocID="{8A584A8F-78F3-4CD3-99D4-7C7D623EDC44}" presName="composite" presStyleCnt="0"/>
      <dgm:spPr/>
    </dgm:pt>
    <dgm:pt modelId="{6475F0C3-A3F0-4EF4-AC7C-73A1877A0F7C}" type="pres">
      <dgm:prSet presAssocID="{8A584A8F-78F3-4CD3-99D4-7C7D623EDC44}" presName="parentText" presStyleLbl="alignNode1" presStyleIdx="1" presStyleCnt="6">
        <dgm:presLayoutVars>
          <dgm:chMax val="1"/>
          <dgm:bulletEnabled val="1"/>
        </dgm:presLayoutVars>
      </dgm:prSet>
      <dgm:spPr/>
    </dgm:pt>
    <dgm:pt modelId="{D22861BF-EE06-4B52-8CF8-2255568B922B}" type="pres">
      <dgm:prSet presAssocID="{8A584A8F-78F3-4CD3-99D4-7C7D623EDC44}" presName="descendantText" presStyleLbl="alignAcc1" presStyleIdx="1" presStyleCnt="6">
        <dgm:presLayoutVars>
          <dgm:bulletEnabled val="1"/>
        </dgm:presLayoutVars>
      </dgm:prSet>
      <dgm:spPr/>
    </dgm:pt>
    <dgm:pt modelId="{36C8647A-531D-4B83-BCED-270EB94AEE0A}" type="pres">
      <dgm:prSet presAssocID="{451952F6-3957-419D-A847-B0EE04D2A096}" presName="sp" presStyleCnt="0"/>
      <dgm:spPr/>
    </dgm:pt>
    <dgm:pt modelId="{3339C26A-C7BA-4910-AD54-4FF329EC281F}" type="pres">
      <dgm:prSet presAssocID="{0A7A5A5E-5125-4F62-9430-A6996B730B06}" presName="composite" presStyleCnt="0"/>
      <dgm:spPr/>
    </dgm:pt>
    <dgm:pt modelId="{508AC277-3D89-430F-90F8-A66CBACA1AB8}" type="pres">
      <dgm:prSet presAssocID="{0A7A5A5E-5125-4F62-9430-A6996B730B06}" presName="parentText" presStyleLbl="alignNode1" presStyleIdx="2" presStyleCnt="6">
        <dgm:presLayoutVars>
          <dgm:chMax val="1"/>
          <dgm:bulletEnabled val="1"/>
        </dgm:presLayoutVars>
      </dgm:prSet>
      <dgm:spPr/>
    </dgm:pt>
    <dgm:pt modelId="{E79EFB22-2910-4175-B6A6-178750BC04E0}" type="pres">
      <dgm:prSet presAssocID="{0A7A5A5E-5125-4F62-9430-A6996B730B06}" presName="descendantText" presStyleLbl="alignAcc1" presStyleIdx="2" presStyleCnt="6" custLinFactNeighborX="0" custLinFactNeighborY="0">
        <dgm:presLayoutVars>
          <dgm:bulletEnabled val="1"/>
        </dgm:presLayoutVars>
      </dgm:prSet>
      <dgm:spPr/>
    </dgm:pt>
    <dgm:pt modelId="{5EA7304D-C8F4-4F41-B0D7-48180258AE10}" type="pres">
      <dgm:prSet presAssocID="{E8078A95-5986-4320-B773-4634EF4EF53C}" presName="sp" presStyleCnt="0"/>
      <dgm:spPr/>
    </dgm:pt>
    <dgm:pt modelId="{B629B7C6-C006-4C38-8971-79ADB53EE1DD}" type="pres">
      <dgm:prSet presAssocID="{A1167B33-0A7A-4876-B464-A5C51F1D46A2}" presName="composite" presStyleCnt="0"/>
      <dgm:spPr/>
    </dgm:pt>
    <dgm:pt modelId="{B7F5C560-06CB-4FBD-92C5-D501D3FBB3CD}" type="pres">
      <dgm:prSet presAssocID="{A1167B33-0A7A-4876-B464-A5C51F1D46A2}" presName="parentText" presStyleLbl="alignNode1" presStyleIdx="3" presStyleCnt="6">
        <dgm:presLayoutVars>
          <dgm:chMax val="1"/>
          <dgm:bulletEnabled val="1"/>
        </dgm:presLayoutVars>
      </dgm:prSet>
      <dgm:spPr/>
    </dgm:pt>
    <dgm:pt modelId="{6DFCD8D4-F78E-4EE5-926A-DC79E008F073}" type="pres">
      <dgm:prSet presAssocID="{A1167B33-0A7A-4876-B464-A5C51F1D46A2}" presName="descendantText" presStyleLbl="alignAcc1" presStyleIdx="3" presStyleCnt="6">
        <dgm:presLayoutVars>
          <dgm:bulletEnabled val="1"/>
        </dgm:presLayoutVars>
      </dgm:prSet>
      <dgm:spPr/>
    </dgm:pt>
    <dgm:pt modelId="{3FF76DAE-7F22-4DF0-AAC2-63483DA643FE}" type="pres">
      <dgm:prSet presAssocID="{218C423A-CFCF-4872-A248-9AA6826BBC27}" presName="sp" presStyleCnt="0"/>
      <dgm:spPr/>
    </dgm:pt>
    <dgm:pt modelId="{C7354707-2234-4B09-BB31-FBCC36B91DA8}" type="pres">
      <dgm:prSet presAssocID="{160E358A-88D1-4A94-83A4-88EBA3D13B19}" presName="composite" presStyleCnt="0"/>
      <dgm:spPr/>
    </dgm:pt>
    <dgm:pt modelId="{EEABE662-B063-4D36-9EDB-FE7E8026346B}" type="pres">
      <dgm:prSet presAssocID="{160E358A-88D1-4A94-83A4-88EBA3D13B19}" presName="parentText" presStyleLbl="alignNode1" presStyleIdx="4" presStyleCnt="6" custLinFactNeighborY="0">
        <dgm:presLayoutVars>
          <dgm:chMax val="1"/>
          <dgm:bulletEnabled val="1"/>
        </dgm:presLayoutVars>
      </dgm:prSet>
      <dgm:spPr/>
    </dgm:pt>
    <dgm:pt modelId="{E4156935-CDCA-43E8-BAEB-4E795559F713}" type="pres">
      <dgm:prSet presAssocID="{160E358A-88D1-4A94-83A4-88EBA3D13B19}" presName="descendantText" presStyleLbl="alignAcc1" presStyleIdx="4" presStyleCnt="6">
        <dgm:presLayoutVars>
          <dgm:bulletEnabled val="1"/>
        </dgm:presLayoutVars>
      </dgm:prSet>
      <dgm:spPr/>
    </dgm:pt>
    <dgm:pt modelId="{E5EBD3A6-FDF3-4A06-9254-3556EEF64607}" type="pres">
      <dgm:prSet presAssocID="{1E4A7D99-9E32-4B1C-81E4-F98AFD4C4DEA}" presName="sp" presStyleCnt="0"/>
      <dgm:spPr/>
    </dgm:pt>
    <dgm:pt modelId="{4583D964-6F99-402C-824D-9C34A99C5EAE}" type="pres">
      <dgm:prSet presAssocID="{E034B23C-404D-481E-8B4E-3EBE0E33D890}" presName="composite" presStyleCnt="0"/>
      <dgm:spPr/>
    </dgm:pt>
    <dgm:pt modelId="{361E2E1F-51AA-4D1D-99DB-B71521798614}" type="pres">
      <dgm:prSet presAssocID="{E034B23C-404D-481E-8B4E-3EBE0E33D890}" presName="parentText" presStyleLbl="alignNode1" presStyleIdx="5" presStyleCnt="6">
        <dgm:presLayoutVars>
          <dgm:chMax val="1"/>
          <dgm:bulletEnabled val="1"/>
        </dgm:presLayoutVars>
      </dgm:prSet>
      <dgm:spPr/>
    </dgm:pt>
    <dgm:pt modelId="{F6A2FDCF-74E3-4251-B2BC-75351CBA10A3}" type="pres">
      <dgm:prSet presAssocID="{E034B23C-404D-481E-8B4E-3EBE0E33D890}" presName="descendantText" presStyleLbl="alignAcc1" presStyleIdx="5" presStyleCnt="6">
        <dgm:presLayoutVars>
          <dgm:bulletEnabled val="1"/>
        </dgm:presLayoutVars>
      </dgm:prSet>
      <dgm:spPr/>
    </dgm:pt>
  </dgm:ptLst>
  <dgm:cxnLst>
    <dgm:cxn modelId="{CB810B0F-C163-481E-AB17-76C15F240953}" srcId="{0C8D973A-849D-4377-97EE-69317436A7FA}" destId="{A1167B33-0A7A-4876-B464-A5C51F1D46A2}" srcOrd="3" destOrd="0" parTransId="{F5E4CB12-7B9F-4EAF-B804-A9AA7B73CB3E}" sibTransId="{218C423A-CFCF-4872-A248-9AA6826BBC27}"/>
    <dgm:cxn modelId="{44D35012-E96F-45FE-A59D-51B2FC0E2809}" type="presOf" srcId="{0A7A5A5E-5125-4F62-9430-A6996B730B06}" destId="{508AC277-3D89-430F-90F8-A66CBACA1AB8}" srcOrd="0" destOrd="0" presId="urn:microsoft.com/office/officeart/2005/8/layout/chevron2"/>
    <dgm:cxn modelId="{8CCB8A19-065A-4601-AD0A-154E5DF684CA}" srcId="{0C8D973A-849D-4377-97EE-69317436A7FA}" destId="{0A7A5A5E-5125-4F62-9430-A6996B730B06}" srcOrd="2" destOrd="0" parTransId="{42FC205A-28AA-48C5-BCE9-291AF0361547}" sibTransId="{E8078A95-5986-4320-B773-4634EF4EF53C}"/>
    <dgm:cxn modelId="{40D0381A-5C8C-4A0B-8D3A-21EECE2AFEB3}" type="presOf" srcId="{DEC35710-3B8E-4224-8254-428331865900}" destId="{E4156935-CDCA-43E8-BAEB-4E795559F713}" srcOrd="0" destOrd="1" presId="urn:microsoft.com/office/officeart/2005/8/layout/chevron2"/>
    <dgm:cxn modelId="{8C0AD31B-94E7-40C4-8244-FFDD0967972A}" type="presOf" srcId="{A1167B33-0A7A-4876-B464-A5C51F1D46A2}" destId="{B7F5C560-06CB-4FBD-92C5-D501D3FBB3CD}" srcOrd="0" destOrd="0" presId="urn:microsoft.com/office/officeart/2005/8/layout/chevron2"/>
    <dgm:cxn modelId="{F984D72B-23A7-480E-AD9E-B56DA9A238A0}" type="presOf" srcId="{3BE82EA1-D4FA-414E-9007-7D9F09AF26D3}" destId="{E4156935-CDCA-43E8-BAEB-4E795559F713}" srcOrd="0" destOrd="0" presId="urn:microsoft.com/office/officeart/2005/8/layout/chevron2"/>
    <dgm:cxn modelId="{0133182C-FE14-4792-8DBF-9D2A6FF766F4}" type="presOf" srcId="{67278879-110B-4EF2-8680-A4E5CE9FA503}" destId="{E79EFB22-2910-4175-B6A6-178750BC04E0}" srcOrd="0" destOrd="0" presId="urn:microsoft.com/office/officeart/2005/8/layout/chevron2"/>
    <dgm:cxn modelId="{9A384B31-1C5E-4E81-BF8F-30837DD54439}" srcId="{0C8D973A-849D-4377-97EE-69317436A7FA}" destId="{8A584A8F-78F3-4CD3-99D4-7C7D623EDC44}" srcOrd="1" destOrd="0" parTransId="{CDF45C87-47D8-4C73-9A66-AFB73A28DD74}" sibTransId="{451952F6-3957-419D-A847-B0EE04D2A096}"/>
    <dgm:cxn modelId="{06E6F639-2CF5-43B2-9B8D-1FDF1A6373F6}" srcId="{A1167B33-0A7A-4876-B464-A5C51F1D46A2}" destId="{7592E6F7-861E-431B-ABC1-D5851F1A0499}" srcOrd="0" destOrd="0" parTransId="{00A2F3E0-9ED0-4DEF-9E6B-B5ACBE4B3675}" sibTransId="{F4C2CBC0-FF35-4BE9-B350-BA2952D4CA19}"/>
    <dgm:cxn modelId="{A2FB3B5D-2835-4D3C-A93F-14679B2E061C}" type="presOf" srcId="{D1351B86-E857-4F54-AFE0-44E2521C47D0}" destId="{6DFCD8D4-F78E-4EE5-926A-DC79E008F073}" srcOrd="0" destOrd="1" presId="urn:microsoft.com/office/officeart/2005/8/layout/chevron2"/>
    <dgm:cxn modelId="{F4252365-1606-4982-B7E2-5639C0C6686A}" type="presOf" srcId="{160E358A-88D1-4A94-83A4-88EBA3D13B19}" destId="{EEABE662-B063-4D36-9EDB-FE7E8026346B}" srcOrd="0" destOrd="0" presId="urn:microsoft.com/office/officeart/2005/8/layout/chevron2"/>
    <dgm:cxn modelId="{EEB0496B-3F56-478A-96E8-44F43F216783}" srcId="{160E358A-88D1-4A94-83A4-88EBA3D13B19}" destId="{DEC35710-3B8E-4224-8254-428331865900}" srcOrd="1" destOrd="0" parTransId="{38B75F83-4C7D-465C-A684-D08E987E5291}" sibTransId="{A8BDC51B-14F1-4F34-8C0C-84286F47A31B}"/>
    <dgm:cxn modelId="{5587C46C-1B1A-4E00-866E-06B346921751}" type="presOf" srcId="{CB37DE4A-7F7F-406E-85EB-0E9AD2DEC4DA}" destId="{E4156935-CDCA-43E8-BAEB-4E795559F713}" srcOrd="0" destOrd="2" presId="urn:microsoft.com/office/officeart/2005/8/layout/chevron2"/>
    <dgm:cxn modelId="{B21E5E4E-E787-488A-86CF-44F42689DB06}" type="presOf" srcId="{5F91E04D-CF97-4A1A-B1B4-5829BBDE0DCA}" destId="{6DFCD8D4-F78E-4EE5-926A-DC79E008F073}" srcOrd="0" destOrd="2" presId="urn:microsoft.com/office/officeart/2005/8/layout/chevron2"/>
    <dgm:cxn modelId="{1E3E7E4F-4E0A-47ED-A007-B3D24E010BD5}" type="presOf" srcId="{42E0774D-808A-4A12-9E1D-4A49CF4CA9E5}" destId="{FC08C483-A914-4BD4-ADCE-91023467BD6A}" srcOrd="0" destOrd="0" presId="urn:microsoft.com/office/officeart/2005/8/layout/chevron2"/>
    <dgm:cxn modelId="{9FEDC753-4CF0-45C1-8D0C-1AE4608C6531}" srcId="{3F48000D-A33F-4240-A58F-1E4D18F16708}" destId="{42E0774D-808A-4A12-9E1D-4A49CF4CA9E5}" srcOrd="0" destOrd="0" parTransId="{74CE663E-0870-48CC-A5FD-9C640F407226}" sibTransId="{BD184FCC-4CF3-417A-8F82-B820EF466717}"/>
    <dgm:cxn modelId="{2C457279-223A-4B3B-872A-7677C941377D}" type="presOf" srcId="{3F48000D-A33F-4240-A58F-1E4D18F16708}" destId="{85B2C10F-6688-4BD5-95CD-73E841E4F8E4}" srcOrd="0" destOrd="0" presId="urn:microsoft.com/office/officeart/2005/8/layout/chevron2"/>
    <dgm:cxn modelId="{2B00A78D-258F-4310-8E20-C8ADA9342FD2}" type="presOf" srcId="{CF30E1F1-A451-40C1-8E23-CEB780769785}" destId="{F6A2FDCF-74E3-4251-B2BC-75351CBA10A3}" srcOrd="0" destOrd="0" presId="urn:microsoft.com/office/officeart/2005/8/layout/chevron2"/>
    <dgm:cxn modelId="{8809F690-EFEE-4D75-8380-CD07BF72499F}" srcId="{8A584A8F-78F3-4CD3-99D4-7C7D623EDC44}" destId="{46ECA1BB-494B-4C0C-9127-59F988B6D045}" srcOrd="0" destOrd="0" parTransId="{E25463D2-554D-44FB-B57C-10E5A3B60D15}" sibTransId="{1EEC6966-0298-4914-9F14-57CCCEFDF845}"/>
    <dgm:cxn modelId="{AD8BAC94-B44B-464A-B9D5-CCD8D104C571}" srcId="{0A7A5A5E-5125-4F62-9430-A6996B730B06}" destId="{67278879-110B-4EF2-8680-A4E5CE9FA503}" srcOrd="0" destOrd="0" parTransId="{42824060-9077-476E-BE0C-BA1BF44A665E}" sibTransId="{FA46A647-781D-4394-8DB9-AEE036319F6D}"/>
    <dgm:cxn modelId="{52635F97-4716-47BD-A7DA-61DD64643F25}" srcId="{E034B23C-404D-481E-8B4E-3EBE0E33D890}" destId="{CF30E1F1-A451-40C1-8E23-CEB780769785}" srcOrd="0" destOrd="0" parTransId="{7A497C2F-C7A4-466A-8E95-1734B9E13AD7}" sibTransId="{1FDFFD48-CC40-4736-B8F8-3FA91D26F543}"/>
    <dgm:cxn modelId="{73FFBFAF-5DFC-4285-9C3E-9E49D444761D}" type="presOf" srcId="{46ECA1BB-494B-4C0C-9127-59F988B6D045}" destId="{D22861BF-EE06-4B52-8CF8-2255568B922B}" srcOrd="0" destOrd="0" presId="urn:microsoft.com/office/officeart/2005/8/layout/chevron2"/>
    <dgm:cxn modelId="{7074F3AF-A172-4851-AD18-A1B4359DB091}" type="presOf" srcId="{8A584A8F-78F3-4CD3-99D4-7C7D623EDC44}" destId="{6475F0C3-A3F0-4EF4-AC7C-73A1877A0F7C}" srcOrd="0" destOrd="0" presId="urn:microsoft.com/office/officeart/2005/8/layout/chevron2"/>
    <dgm:cxn modelId="{836CD7B8-DA16-4F40-A7DF-D50618AB06A2}" type="presOf" srcId="{0C8D973A-849D-4377-97EE-69317436A7FA}" destId="{BE7B2100-3AF4-47BD-BD3B-78BC03E436E0}" srcOrd="0" destOrd="0" presId="urn:microsoft.com/office/officeart/2005/8/layout/chevron2"/>
    <dgm:cxn modelId="{308A1FBA-9564-4723-970B-EA678F14DA01}" srcId="{160E358A-88D1-4A94-83A4-88EBA3D13B19}" destId="{CB37DE4A-7F7F-406E-85EB-0E9AD2DEC4DA}" srcOrd="2" destOrd="0" parTransId="{B7604417-B12A-43AE-8CB7-69AE7A8508E0}" sibTransId="{330483A1-A020-4865-9BDC-7A9FD7AE23E7}"/>
    <dgm:cxn modelId="{339A9DBB-E115-4BDD-B6EC-3F3EAA6E8D50}" srcId="{0C8D973A-849D-4377-97EE-69317436A7FA}" destId="{160E358A-88D1-4A94-83A4-88EBA3D13B19}" srcOrd="4" destOrd="0" parTransId="{E948EE68-3477-4E2D-95B1-89ABF5D4EEFB}" sibTransId="{1E4A7D99-9E32-4B1C-81E4-F98AFD4C4DEA}"/>
    <dgm:cxn modelId="{7172C1D2-2B95-43D5-A78E-5F0CD0E330E6}" type="presOf" srcId="{E034B23C-404D-481E-8B4E-3EBE0E33D890}" destId="{361E2E1F-51AA-4D1D-99DB-B71521798614}" srcOrd="0" destOrd="0" presId="urn:microsoft.com/office/officeart/2005/8/layout/chevron2"/>
    <dgm:cxn modelId="{E4BFCAE1-FB46-46A4-850A-7D5AEEA67B61}" srcId="{0C8D973A-849D-4377-97EE-69317436A7FA}" destId="{3F48000D-A33F-4240-A58F-1E4D18F16708}" srcOrd="0" destOrd="0" parTransId="{56CE28BD-4CBA-47A7-8638-ABADC63777FF}" sibTransId="{A336139E-7663-4710-BA22-16DF1661E7BE}"/>
    <dgm:cxn modelId="{D2A940E5-A124-4550-81A7-C29AAB0EB066}" srcId="{160E358A-88D1-4A94-83A4-88EBA3D13B19}" destId="{3BE82EA1-D4FA-414E-9007-7D9F09AF26D3}" srcOrd="0" destOrd="0" parTransId="{E7BA29DC-4589-44FA-AE2F-029F16ECD48E}" sibTransId="{9C29A3F3-9A85-4A30-809A-67F0D9218586}"/>
    <dgm:cxn modelId="{33D78FF2-9303-4529-9831-1F54A072E298}" srcId="{A1167B33-0A7A-4876-B464-A5C51F1D46A2}" destId="{5F91E04D-CF97-4A1A-B1B4-5829BBDE0DCA}" srcOrd="2" destOrd="0" parTransId="{F6F1F75F-20DA-42D7-8E18-5E4B440C1F90}" sibTransId="{5147599F-E7FF-41E7-8FFD-B4D39D3A1AE7}"/>
    <dgm:cxn modelId="{BB328AF5-2D52-40DC-A990-0E6B7FDF98E3}" srcId="{0C8D973A-849D-4377-97EE-69317436A7FA}" destId="{E034B23C-404D-481E-8B4E-3EBE0E33D890}" srcOrd="5" destOrd="0" parTransId="{3127C9BF-4D06-446C-B68F-B491B13E3C5E}" sibTransId="{0996ADBB-73CD-437F-B881-CAFD2A77E91B}"/>
    <dgm:cxn modelId="{44C205F8-0D69-4C18-B491-6D708289B0D8}" srcId="{A1167B33-0A7A-4876-B464-A5C51F1D46A2}" destId="{D1351B86-E857-4F54-AFE0-44E2521C47D0}" srcOrd="1" destOrd="0" parTransId="{03311D7C-6A21-4B5C-8871-C27CE437B7AF}" sibTransId="{3F483E11-6DE5-4B35-AFA6-C7214CBFCE8D}"/>
    <dgm:cxn modelId="{4051C1F9-1E5C-4D9D-8C5B-EF9CE489F511}" type="presOf" srcId="{7592E6F7-861E-431B-ABC1-D5851F1A0499}" destId="{6DFCD8D4-F78E-4EE5-926A-DC79E008F073}" srcOrd="0" destOrd="0" presId="urn:microsoft.com/office/officeart/2005/8/layout/chevron2"/>
    <dgm:cxn modelId="{D340C3DD-BA7D-4148-8EDD-16667AE03269}" type="presParOf" srcId="{BE7B2100-3AF4-47BD-BD3B-78BC03E436E0}" destId="{3FDE4E71-CD5B-44F9-B84B-6A002FDBCE97}" srcOrd="0" destOrd="0" presId="urn:microsoft.com/office/officeart/2005/8/layout/chevron2"/>
    <dgm:cxn modelId="{1E6ADB2D-B4D4-4BB7-B2B3-B8C2CE8E01AC}" type="presParOf" srcId="{3FDE4E71-CD5B-44F9-B84B-6A002FDBCE97}" destId="{85B2C10F-6688-4BD5-95CD-73E841E4F8E4}" srcOrd="0" destOrd="0" presId="urn:microsoft.com/office/officeart/2005/8/layout/chevron2"/>
    <dgm:cxn modelId="{30E9D932-DB1B-4210-8777-6107676610A9}" type="presParOf" srcId="{3FDE4E71-CD5B-44F9-B84B-6A002FDBCE97}" destId="{FC08C483-A914-4BD4-ADCE-91023467BD6A}" srcOrd="1" destOrd="0" presId="urn:microsoft.com/office/officeart/2005/8/layout/chevron2"/>
    <dgm:cxn modelId="{86FA278F-E8BB-4F81-96CD-311395B1E123}" type="presParOf" srcId="{BE7B2100-3AF4-47BD-BD3B-78BC03E436E0}" destId="{C2F15F3E-A33A-48F0-BC5A-56F3193CFFDA}" srcOrd="1" destOrd="0" presId="urn:microsoft.com/office/officeart/2005/8/layout/chevron2"/>
    <dgm:cxn modelId="{CE864F4C-D942-4729-BAFE-CE51921FBC4D}" type="presParOf" srcId="{BE7B2100-3AF4-47BD-BD3B-78BC03E436E0}" destId="{8F7DEB46-5D22-4F2E-B466-E3898961C2BA}" srcOrd="2" destOrd="0" presId="urn:microsoft.com/office/officeart/2005/8/layout/chevron2"/>
    <dgm:cxn modelId="{CBCD8C7A-9C5C-4F2D-AEE3-F05B05E49FA1}" type="presParOf" srcId="{8F7DEB46-5D22-4F2E-B466-E3898961C2BA}" destId="{6475F0C3-A3F0-4EF4-AC7C-73A1877A0F7C}" srcOrd="0" destOrd="0" presId="urn:microsoft.com/office/officeart/2005/8/layout/chevron2"/>
    <dgm:cxn modelId="{C5EFCEF0-AE7F-43F8-9EE3-AB3F68156FBD}" type="presParOf" srcId="{8F7DEB46-5D22-4F2E-B466-E3898961C2BA}" destId="{D22861BF-EE06-4B52-8CF8-2255568B922B}" srcOrd="1" destOrd="0" presId="urn:microsoft.com/office/officeart/2005/8/layout/chevron2"/>
    <dgm:cxn modelId="{AF3DC45F-8DEF-481D-8F04-208B9D1FF74F}" type="presParOf" srcId="{BE7B2100-3AF4-47BD-BD3B-78BC03E436E0}" destId="{36C8647A-531D-4B83-BCED-270EB94AEE0A}" srcOrd="3" destOrd="0" presId="urn:microsoft.com/office/officeart/2005/8/layout/chevron2"/>
    <dgm:cxn modelId="{781C8F78-522F-4DC7-A753-E1B3A680956C}" type="presParOf" srcId="{BE7B2100-3AF4-47BD-BD3B-78BC03E436E0}" destId="{3339C26A-C7BA-4910-AD54-4FF329EC281F}" srcOrd="4" destOrd="0" presId="urn:microsoft.com/office/officeart/2005/8/layout/chevron2"/>
    <dgm:cxn modelId="{3607F54A-8462-4B89-BB0A-F03E5C470922}" type="presParOf" srcId="{3339C26A-C7BA-4910-AD54-4FF329EC281F}" destId="{508AC277-3D89-430F-90F8-A66CBACA1AB8}" srcOrd="0" destOrd="0" presId="urn:microsoft.com/office/officeart/2005/8/layout/chevron2"/>
    <dgm:cxn modelId="{3414BBAC-037D-411D-A156-03991FBF6687}" type="presParOf" srcId="{3339C26A-C7BA-4910-AD54-4FF329EC281F}" destId="{E79EFB22-2910-4175-B6A6-178750BC04E0}" srcOrd="1" destOrd="0" presId="urn:microsoft.com/office/officeart/2005/8/layout/chevron2"/>
    <dgm:cxn modelId="{73B5B8AF-47D1-4C68-BC32-594291414090}" type="presParOf" srcId="{BE7B2100-3AF4-47BD-BD3B-78BC03E436E0}" destId="{5EA7304D-C8F4-4F41-B0D7-48180258AE10}" srcOrd="5" destOrd="0" presId="urn:microsoft.com/office/officeart/2005/8/layout/chevron2"/>
    <dgm:cxn modelId="{A21D05CE-7D1F-4DA9-8A96-3BBBCA883E88}" type="presParOf" srcId="{BE7B2100-3AF4-47BD-BD3B-78BC03E436E0}" destId="{B629B7C6-C006-4C38-8971-79ADB53EE1DD}" srcOrd="6" destOrd="0" presId="urn:microsoft.com/office/officeart/2005/8/layout/chevron2"/>
    <dgm:cxn modelId="{63B5EE0A-ED57-4DBA-95E7-BA6BA407D822}" type="presParOf" srcId="{B629B7C6-C006-4C38-8971-79ADB53EE1DD}" destId="{B7F5C560-06CB-4FBD-92C5-D501D3FBB3CD}" srcOrd="0" destOrd="0" presId="urn:microsoft.com/office/officeart/2005/8/layout/chevron2"/>
    <dgm:cxn modelId="{978D3CEF-092F-4C37-B268-6AD70BCE19CF}" type="presParOf" srcId="{B629B7C6-C006-4C38-8971-79ADB53EE1DD}" destId="{6DFCD8D4-F78E-4EE5-926A-DC79E008F073}" srcOrd="1" destOrd="0" presId="urn:microsoft.com/office/officeart/2005/8/layout/chevron2"/>
    <dgm:cxn modelId="{D78E47B8-740C-401F-A025-FD4029A27668}" type="presParOf" srcId="{BE7B2100-3AF4-47BD-BD3B-78BC03E436E0}" destId="{3FF76DAE-7F22-4DF0-AAC2-63483DA643FE}" srcOrd="7" destOrd="0" presId="urn:microsoft.com/office/officeart/2005/8/layout/chevron2"/>
    <dgm:cxn modelId="{25C0B203-C0B5-424D-BDE9-2A246ABF42B4}" type="presParOf" srcId="{BE7B2100-3AF4-47BD-BD3B-78BC03E436E0}" destId="{C7354707-2234-4B09-BB31-FBCC36B91DA8}" srcOrd="8" destOrd="0" presId="urn:microsoft.com/office/officeart/2005/8/layout/chevron2"/>
    <dgm:cxn modelId="{5D0C70C5-7109-433B-818D-65B1A2C90C5D}" type="presParOf" srcId="{C7354707-2234-4B09-BB31-FBCC36B91DA8}" destId="{EEABE662-B063-4D36-9EDB-FE7E8026346B}" srcOrd="0" destOrd="0" presId="urn:microsoft.com/office/officeart/2005/8/layout/chevron2"/>
    <dgm:cxn modelId="{DEBCB01A-DA22-4F37-9FC9-319FB3658EEA}" type="presParOf" srcId="{C7354707-2234-4B09-BB31-FBCC36B91DA8}" destId="{E4156935-CDCA-43E8-BAEB-4E795559F713}" srcOrd="1" destOrd="0" presId="urn:microsoft.com/office/officeart/2005/8/layout/chevron2"/>
    <dgm:cxn modelId="{458EFEA4-D8B6-4A5B-AAC5-313F928C926D}" type="presParOf" srcId="{BE7B2100-3AF4-47BD-BD3B-78BC03E436E0}" destId="{E5EBD3A6-FDF3-4A06-9254-3556EEF64607}" srcOrd="9" destOrd="0" presId="urn:microsoft.com/office/officeart/2005/8/layout/chevron2"/>
    <dgm:cxn modelId="{C32C7C2A-C3A9-48D3-910E-2C7E2E799BE3}" type="presParOf" srcId="{BE7B2100-3AF4-47BD-BD3B-78BC03E436E0}" destId="{4583D964-6F99-402C-824D-9C34A99C5EAE}" srcOrd="10" destOrd="0" presId="urn:microsoft.com/office/officeart/2005/8/layout/chevron2"/>
    <dgm:cxn modelId="{CD15A7D5-8B11-47D0-98DE-02510D8867C5}" type="presParOf" srcId="{4583D964-6F99-402C-824D-9C34A99C5EAE}" destId="{361E2E1F-51AA-4D1D-99DB-B71521798614}" srcOrd="0" destOrd="0" presId="urn:microsoft.com/office/officeart/2005/8/layout/chevron2"/>
    <dgm:cxn modelId="{02B80252-B963-4DF3-A27F-1A1E2C9B5D37}" type="presParOf" srcId="{4583D964-6F99-402C-824D-9C34A99C5EAE}" destId="{F6A2FDCF-74E3-4251-B2BC-75351CBA10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C10F-6688-4BD5-95CD-73E841E4F8E4}">
      <dsp:nvSpPr>
        <dsp:cNvPr id="0" name=""/>
        <dsp:cNvSpPr/>
      </dsp:nvSpPr>
      <dsp:spPr>
        <a:xfrm rot="5400000">
          <a:off x="-140088" y="145291"/>
          <a:ext cx="933924" cy="653747"/>
        </a:xfrm>
        <a:prstGeom prst="chevron">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a:t>
          </a:r>
        </a:p>
      </dsp:txBody>
      <dsp:txXfrm rot="-5400000">
        <a:off x="1" y="332077"/>
        <a:ext cx="653747" cy="280177"/>
      </dsp:txXfrm>
    </dsp:sp>
    <dsp:sp modelId="{FC08C483-A914-4BD4-ADCE-91023467BD6A}">
      <dsp:nvSpPr>
        <dsp:cNvPr id="0" name=""/>
        <dsp:cNvSpPr/>
      </dsp:nvSpPr>
      <dsp:spPr>
        <a:xfrm rot="5400000">
          <a:off x="4406662" y="-3747712"/>
          <a:ext cx="607050" cy="8112881"/>
        </a:xfrm>
        <a:prstGeom prst="round2SameRect">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a:solidFill>
                <a:srgbClr val="92D050"/>
              </a:solidFill>
              <a:latin typeface="Verdana" panose="020B0604030504040204" pitchFamily="34" charset="0"/>
              <a:ea typeface="Verdana" panose="020B0604030504040204" pitchFamily="34" charset="0"/>
            </a:rPr>
            <a:t>Contexte Réglementaire</a:t>
          </a:r>
          <a:endParaRPr lang="fr-FR" sz="1800" kern="1200" dirty="0">
            <a:solidFill>
              <a:srgbClr val="92D050"/>
            </a:solidFill>
            <a:latin typeface="Verdana" panose="020B0604030504040204" pitchFamily="34" charset="0"/>
            <a:ea typeface="Verdana" panose="020B0604030504040204" pitchFamily="34" charset="0"/>
          </a:endParaRPr>
        </a:p>
      </dsp:txBody>
      <dsp:txXfrm rot="-5400000">
        <a:off x="653747" y="34837"/>
        <a:ext cx="8083247" cy="547782"/>
      </dsp:txXfrm>
    </dsp:sp>
    <dsp:sp modelId="{6475F0C3-A3F0-4EF4-AC7C-73A1877A0F7C}">
      <dsp:nvSpPr>
        <dsp:cNvPr id="0" name=""/>
        <dsp:cNvSpPr/>
      </dsp:nvSpPr>
      <dsp:spPr>
        <a:xfrm rot="5400000">
          <a:off x="-140088" y="981618"/>
          <a:ext cx="933924" cy="653747"/>
        </a:xfrm>
        <a:prstGeom prst="chevron">
          <a:avLst/>
        </a:prstGeom>
        <a:gradFill rotWithShape="0">
          <a:gsLst>
            <a:gs pos="0">
              <a:schemeClr val="accent4">
                <a:alpha val="90000"/>
                <a:hueOff val="0"/>
                <a:satOff val="0"/>
                <a:lumOff val="0"/>
                <a:alphaOff val="-8000"/>
                <a:shade val="51000"/>
                <a:satMod val="130000"/>
              </a:schemeClr>
            </a:gs>
            <a:gs pos="80000">
              <a:schemeClr val="accent4">
                <a:alpha val="90000"/>
                <a:hueOff val="0"/>
                <a:satOff val="0"/>
                <a:lumOff val="0"/>
                <a:alphaOff val="-8000"/>
                <a:shade val="93000"/>
                <a:satMod val="130000"/>
              </a:schemeClr>
            </a:gs>
            <a:gs pos="100000">
              <a:schemeClr val="accent4">
                <a:alpha val="90000"/>
                <a:hueOff val="0"/>
                <a:satOff val="0"/>
                <a:lumOff val="0"/>
                <a:alphaOff val="-8000"/>
                <a:shade val="94000"/>
                <a:satMod val="135000"/>
              </a:schemeClr>
            </a:gs>
          </a:gsLst>
          <a:lin ang="16200000" scaled="0"/>
        </a:gradFill>
        <a:ln w="9525" cap="flat" cmpd="sng" algn="ctr">
          <a:solidFill>
            <a:schemeClr val="accent4">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2</a:t>
          </a:r>
        </a:p>
      </dsp:txBody>
      <dsp:txXfrm rot="-5400000">
        <a:off x="1" y="1168404"/>
        <a:ext cx="653747" cy="280177"/>
      </dsp:txXfrm>
    </dsp:sp>
    <dsp:sp modelId="{D22861BF-EE06-4B52-8CF8-2255568B922B}">
      <dsp:nvSpPr>
        <dsp:cNvPr id="0" name=""/>
        <dsp:cNvSpPr/>
      </dsp:nvSpPr>
      <dsp:spPr>
        <a:xfrm rot="5400000">
          <a:off x="4406662" y="-2911385"/>
          <a:ext cx="607050" cy="8112881"/>
        </a:xfrm>
        <a:prstGeom prst="round2SameRect">
          <a:avLst/>
        </a:prstGeom>
        <a:solidFill>
          <a:schemeClr val="lt1">
            <a:alpha val="90000"/>
            <a:hueOff val="0"/>
            <a:satOff val="0"/>
            <a:lumOff val="0"/>
            <a:alphaOff val="0"/>
          </a:schemeClr>
        </a:solidFill>
        <a:ln w="9525" cap="flat" cmpd="sng" algn="ctr">
          <a:solidFill>
            <a:schemeClr val="accent4">
              <a:alpha val="90000"/>
              <a:hueOff val="0"/>
              <a:satOff val="0"/>
              <a:lumOff val="0"/>
              <a:alphaOff val="-8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solidFill>
                <a:srgbClr val="92D050"/>
              </a:solidFill>
              <a:latin typeface="Verdana" panose="020B0604030504040204" pitchFamily="34" charset="0"/>
              <a:ea typeface="Verdana" panose="020B0604030504040204" pitchFamily="34" charset="0"/>
            </a:rPr>
            <a:t>Procédures</a:t>
          </a:r>
        </a:p>
      </dsp:txBody>
      <dsp:txXfrm rot="-5400000">
        <a:off x="653747" y="871164"/>
        <a:ext cx="8083247" cy="547782"/>
      </dsp:txXfrm>
    </dsp:sp>
    <dsp:sp modelId="{508AC277-3D89-430F-90F8-A66CBACA1AB8}">
      <dsp:nvSpPr>
        <dsp:cNvPr id="0" name=""/>
        <dsp:cNvSpPr/>
      </dsp:nvSpPr>
      <dsp:spPr>
        <a:xfrm rot="5400000">
          <a:off x="-140088" y="1817944"/>
          <a:ext cx="933924" cy="653747"/>
        </a:xfrm>
        <a:prstGeom prst="chevron">
          <a:avLst/>
        </a:prstGeom>
        <a:gradFill rotWithShape="0">
          <a:gsLst>
            <a:gs pos="0">
              <a:schemeClr val="accent4">
                <a:alpha val="90000"/>
                <a:hueOff val="0"/>
                <a:satOff val="0"/>
                <a:lumOff val="0"/>
                <a:alphaOff val="-16000"/>
                <a:shade val="51000"/>
                <a:satMod val="130000"/>
              </a:schemeClr>
            </a:gs>
            <a:gs pos="80000">
              <a:schemeClr val="accent4">
                <a:alpha val="90000"/>
                <a:hueOff val="0"/>
                <a:satOff val="0"/>
                <a:lumOff val="0"/>
                <a:alphaOff val="-16000"/>
                <a:shade val="93000"/>
                <a:satMod val="130000"/>
              </a:schemeClr>
            </a:gs>
            <a:gs pos="100000">
              <a:schemeClr val="accent4">
                <a:alpha val="90000"/>
                <a:hueOff val="0"/>
                <a:satOff val="0"/>
                <a:lumOff val="0"/>
                <a:alphaOff val="-16000"/>
                <a:shade val="94000"/>
                <a:satMod val="135000"/>
              </a:schemeClr>
            </a:gs>
          </a:gsLst>
          <a:lin ang="16200000" scaled="0"/>
        </a:gradFill>
        <a:ln w="9525" cap="flat" cmpd="sng" algn="ctr">
          <a:solidFill>
            <a:schemeClr val="accent4">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3</a:t>
          </a:r>
        </a:p>
      </dsp:txBody>
      <dsp:txXfrm rot="-5400000">
        <a:off x="1" y="2004730"/>
        <a:ext cx="653747" cy="280177"/>
      </dsp:txXfrm>
    </dsp:sp>
    <dsp:sp modelId="{E79EFB22-2910-4175-B6A6-178750BC04E0}">
      <dsp:nvSpPr>
        <dsp:cNvPr id="0" name=""/>
        <dsp:cNvSpPr/>
      </dsp:nvSpPr>
      <dsp:spPr>
        <a:xfrm rot="5400000">
          <a:off x="4406662" y="-2075059"/>
          <a:ext cx="607050" cy="8112881"/>
        </a:xfrm>
        <a:prstGeom prst="round2SameRect">
          <a:avLst/>
        </a:prstGeom>
        <a:solidFill>
          <a:schemeClr val="lt1">
            <a:alpha val="90000"/>
            <a:hueOff val="0"/>
            <a:satOff val="0"/>
            <a:lumOff val="0"/>
            <a:alphaOff val="0"/>
          </a:schemeClr>
        </a:solidFill>
        <a:ln w="9525" cap="flat" cmpd="sng" algn="ctr">
          <a:solidFill>
            <a:schemeClr val="accent4">
              <a:alpha val="90000"/>
              <a:hueOff val="0"/>
              <a:satOff val="0"/>
              <a:lumOff val="0"/>
              <a:alphaOff val="-16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solidFill>
                <a:srgbClr val="92D050"/>
              </a:solidFill>
              <a:latin typeface="Verdana" panose="020B0604030504040204" pitchFamily="34" charset="0"/>
              <a:ea typeface="Verdana" panose="020B0604030504040204" pitchFamily="34" charset="0"/>
            </a:rPr>
            <a:t>Etablissement des Lignes Directrices de Gestion</a:t>
          </a:r>
        </a:p>
      </dsp:txBody>
      <dsp:txXfrm rot="-5400000">
        <a:off x="653747" y="1707490"/>
        <a:ext cx="8083247" cy="547782"/>
      </dsp:txXfrm>
    </dsp:sp>
    <dsp:sp modelId="{B7F5C560-06CB-4FBD-92C5-D501D3FBB3CD}">
      <dsp:nvSpPr>
        <dsp:cNvPr id="0" name=""/>
        <dsp:cNvSpPr/>
      </dsp:nvSpPr>
      <dsp:spPr>
        <a:xfrm rot="5400000">
          <a:off x="-140088" y="2654271"/>
          <a:ext cx="933924" cy="653747"/>
        </a:xfrm>
        <a:prstGeom prst="chevron">
          <a:avLst/>
        </a:prstGeom>
        <a:gradFill rotWithShape="0">
          <a:gsLst>
            <a:gs pos="0">
              <a:schemeClr val="accent4">
                <a:alpha val="90000"/>
                <a:hueOff val="0"/>
                <a:satOff val="0"/>
                <a:lumOff val="0"/>
                <a:alphaOff val="-24000"/>
                <a:shade val="51000"/>
                <a:satMod val="130000"/>
              </a:schemeClr>
            </a:gs>
            <a:gs pos="80000">
              <a:schemeClr val="accent4">
                <a:alpha val="90000"/>
                <a:hueOff val="0"/>
                <a:satOff val="0"/>
                <a:lumOff val="0"/>
                <a:alphaOff val="-24000"/>
                <a:shade val="93000"/>
                <a:satMod val="130000"/>
              </a:schemeClr>
            </a:gs>
            <a:gs pos="100000">
              <a:schemeClr val="accent4">
                <a:alpha val="90000"/>
                <a:hueOff val="0"/>
                <a:satOff val="0"/>
                <a:lumOff val="0"/>
                <a:alphaOff val="-24000"/>
                <a:shade val="94000"/>
                <a:satMod val="135000"/>
              </a:schemeClr>
            </a:gs>
          </a:gsLst>
          <a:lin ang="16200000" scaled="0"/>
        </a:gradFill>
        <a:ln w="9525" cap="flat" cmpd="sng" algn="ctr">
          <a:solidFill>
            <a:schemeClr val="accent4">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4</a:t>
          </a:r>
        </a:p>
      </dsp:txBody>
      <dsp:txXfrm rot="-5400000">
        <a:off x="1" y="2841057"/>
        <a:ext cx="653747" cy="280177"/>
      </dsp:txXfrm>
    </dsp:sp>
    <dsp:sp modelId="{6DFCD8D4-F78E-4EE5-926A-DC79E008F073}">
      <dsp:nvSpPr>
        <dsp:cNvPr id="0" name=""/>
        <dsp:cNvSpPr/>
      </dsp:nvSpPr>
      <dsp:spPr>
        <a:xfrm rot="5400000">
          <a:off x="4406662" y="-1238733"/>
          <a:ext cx="607050" cy="8112881"/>
        </a:xfrm>
        <a:prstGeom prst="round2SameRect">
          <a:avLst/>
        </a:prstGeom>
        <a:solidFill>
          <a:schemeClr val="lt1">
            <a:alpha val="90000"/>
            <a:hueOff val="0"/>
            <a:satOff val="0"/>
            <a:lumOff val="0"/>
            <a:alphaOff val="0"/>
          </a:schemeClr>
        </a:solidFill>
        <a:ln w="9525" cap="flat" cmpd="sng" algn="ctr">
          <a:solidFill>
            <a:schemeClr val="accent4">
              <a:alpha val="90000"/>
              <a:hueOff val="0"/>
              <a:satOff val="0"/>
              <a:lumOff val="0"/>
              <a:alphaOff val="-24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fr-FR" sz="1800" kern="1200">
            <a:solidFill>
              <a:srgbClr val="92D050"/>
            </a:solidFill>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lang="fr-FR" sz="1800" kern="1200" dirty="0">
              <a:solidFill>
                <a:srgbClr val="92D050"/>
              </a:solidFill>
              <a:latin typeface="Verdana" panose="020B0604030504040204" pitchFamily="34" charset="0"/>
              <a:ea typeface="Verdana" panose="020B0604030504040204" pitchFamily="34" charset="0"/>
            </a:rPr>
            <a:t>Saisine du Comité Social Territorial</a:t>
          </a:r>
        </a:p>
        <a:p>
          <a:pPr marL="171450" lvl="1" indent="-171450" algn="l" defTabSz="800100">
            <a:lnSpc>
              <a:spcPct val="90000"/>
            </a:lnSpc>
            <a:spcBef>
              <a:spcPct val="0"/>
            </a:spcBef>
            <a:spcAft>
              <a:spcPct val="15000"/>
            </a:spcAft>
            <a:buChar char="•"/>
          </a:pPr>
          <a:endParaRPr lang="fr-FR" sz="1800" kern="1200" dirty="0">
            <a:solidFill>
              <a:srgbClr val="92D050"/>
            </a:solidFill>
            <a:latin typeface="Verdana" panose="020B0604030504040204" pitchFamily="34" charset="0"/>
            <a:ea typeface="Verdana" panose="020B0604030504040204" pitchFamily="34" charset="0"/>
          </a:endParaRPr>
        </a:p>
      </dsp:txBody>
      <dsp:txXfrm rot="-5400000">
        <a:off x="653747" y="2543816"/>
        <a:ext cx="8083247" cy="547782"/>
      </dsp:txXfrm>
    </dsp:sp>
    <dsp:sp modelId="{EEABE662-B063-4D36-9EDB-FE7E8026346B}">
      <dsp:nvSpPr>
        <dsp:cNvPr id="0" name=""/>
        <dsp:cNvSpPr/>
      </dsp:nvSpPr>
      <dsp:spPr>
        <a:xfrm rot="5400000">
          <a:off x="-140088" y="3490597"/>
          <a:ext cx="933924" cy="653747"/>
        </a:xfrm>
        <a:prstGeom prst="chevron">
          <a:avLst/>
        </a:prstGeom>
        <a:gradFill rotWithShape="0">
          <a:gsLst>
            <a:gs pos="0">
              <a:schemeClr val="accent4">
                <a:alpha val="90000"/>
                <a:hueOff val="0"/>
                <a:satOff val="0"/>
                <a:lumOff val="0"/>
                <a:alphaOff val="-32000"/>
                <a:shade val="51000"/>
                <a:satMod val="130000"/>
              </a:schemeClr>
            </a:gs>
            <a:gs pos="80000">
              <a:schemeClr val="accent4">
                <a:alpha val="90000"/>
                <a:hueOff val="0"/>
                <a:satOff val="0"/>
                <a:lumOff val="0"/>
                <a:alphaOff val="-32000"/>
                <a:shade val="93000"/>
                <a:satMod val="130000"/>
              </a:schemeClr>
            </a:gs>
            <a:gs pos="100000">
              <a:schemeClr val="accent4">
                <a:alpha val="90000"/>
                <a:hueOff val="0"/>
                <a:satOff val="0"/>
                <a:lumOff val="0"/>
                <a:alphaOff val="-32000"/>
                <a:shade val="94000"/>
                <a:satMod val="135000"/>
              </a:schemeClr>
            </a:gs>
          </a:gsLst>
          <a:lin ang="16200000" scaled="0"/>
        </a:gradFill>
        <a:ln w="9525" cap="flat" cmpd="sng" algn="ctr">
          <a:solidFill>
            <a:schemeClr val="accent4">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5</a:t>
          </a:r>
        </a:p>
      </dsp:txBody>
      <dsp:txXfrm rot="-5400000">
        <a:off x="1" y="3677383"/>
        <a:ext cx="653747" cy="280177"/>
      </dsp:txXfrm>
    </dsp:sp>
    <dsp:sp modelId="{E4156935-CDCA-43E8-BAEB-4E795559F713}">
      <dsp:nvSpPr>
        <dsp:cNvPr id="0" name=""/>
        <dsp:cNvSpPr/>
      </dsp:nvSpPr>
      <dsp:spPr>
        <a:xfrm rot="5400000">
          <a:off x="4406662" y="-402406"/>
          <a:ext cx="607050" cy="8112881"/>
        </a:xfrm>
        <a:prstGeom prst="round2SameRect">
          <a:avLst/>
        </a:prstGeom>
        <a:solidFill>
          <a:schemeClr val="lt1">
            <a:alpha val="90000"/>
            <a:hueOff val="0"/>
            <a:satOff val="0"/>
            <a:lumOff val="0"/>
            <a:alphaOff val="0"/>
          </a:schemeClr>
        </a:solidFill>
        <a:ln w="9525" cap="flat" cmpd="sng" algn="ctr">
          <a:solidFill>
            <a:schemeClr val="accent4">
              <a:alpha val="90000"/>
              <a:hueOff val="0"/>
              <a:satOff val="0"/>
              <a:lumOff val="0"/>
              <a:alphaOff val="-32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fr-FR" sz="1800" kern="1200">
            <a:solidFill>
              <a:srgbClr val="92D050"/>
            </a:solidFill>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lang="fr-FR" sz="1800" kern="1200" dirty="0">
              <a:solidFill>
                <a:srgbClr val="92D050"/>
              </a:solidFill>
              <a:latin typeface="Verdana" panose="020B0604030504040204" pitchFamily="34" charset="0"/>
              <a:ea typeface="Verdana" panose="020B0604030504040204" pitchFamily="34" charset="0"/>
            </a:rPr>
            <a:t>Téléversement des Lignes Directrices de Gestion sur AGIRHE</a:t>
          </a:r>
        </a:p>
        <a:p>
          <a:pPr marL="171450" lvl="1" indent="-171450" algn="l" defTabSz="800100">
            <a:lnSpc>
              <a:spcPct val="90000"/>
            </a:lnSpc>
            <a:spcBef>
              <a:spcPct val="0"/>
            </a:spcBef>
            <a:spcAft>
              <a:spcPct val="15000"/>
            </a:spcAft>
            <a:buChar char="•"/>
          </a:pPr>
          <a:endParaRPr lang="fr-FR" sz="1800" kern="1200">
            <a:solidFill>
              <a:srgbClr val="92D050"/>
            </a:solidFill>
            <a:latin typeface="Verdana" panose="020B0604030504040204" pitchFamily="34" charset="0"/>
            <a:ea typeface="Verdana" panose="020B0604030504040204" pitchFamily="34" charset="0"/>
          </a:endParaRPr>
        </a:p>
      </dsp:txBody>
      <dsp:txXfrm rot="-5400000">
        <a:off x="653747" y="3380143"/>
        <a:ext cx="8083247" cy="547782"/>
      </dsp:txXfrm>
    </dsp:sp>
    <dsp:sp modelId="{361E2E1F-51AA-4D1D-99DB-B71521798614}">
      <dsp:nvSpPr>
        <dsp:cNvPr id="0" name=""/>
        <dsp:cNvSpPr/>
      </dsp:nvSpPr>
      <dsp:spPr>
        <a:xfrm rot="5400000">
          <a:off x="-140088" y="4326923"/>
          <a:ext cx="933924" cy="653747"/>
        </a:xfrm>
        <a:prstGeom prst="chevron">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w="9525" cap="flat" cmpd="sng" algn="ctr">
          <a:solidFill>
            <a:schemeClr val="accent4">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6</a:t>
          </a:r>
        </a:p>
      </dsp:txBody>
      <dsp:txXfrm rot="-5400000">
        <a:off x="1" y="4513709"/>
        <a:ext cx="653747" cy="280177"/>
      </dsp:txXfrm>
    </dsp:sp>
    <dsp:sp modelId="{F6A2FDCF-74E3-4251-B2BC-75351CBA10A3}">
      <dsp:nvSpPr>
        <dsp:cNvPr id="0" name=""/>
        <dsp:cNvSpPr/>
      </dsp:nvSpPr>
      <dsp:spPr>
        <a:xfrm rot="5400000">
          <a:off x="4406662" y="433919"/>
          <a:ext cx="607050" cy="8112881"/>
        </a:xfrm>
        <a:prstGeom prst="round2SameRect">
          <a:avLst/>
        </a:prstGeom>
        <a:solidFill>
          <a:schemeClr val="lt1">
            <a:alpha val="90000"/>
            <a:hueOff val="0"/>
            <a:satOff val="0"/>
            <a:lumOff val="0"/>
            <a:alphaOff val="0"/>
          </a:schemeClr>
        </a:solidFill>
        <a:ln w="9525" cap="flat" cmpd="sng" algn="ctr">
          <a:solidFill>
            <a:schemeClr val="accent4">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solidFill>
                <a:srgbClr val="92D050"/>
              </a:solidFill>
              <a:latin typeface="Verdana" panose="020B0604030504040204" pitchFamily="34" charset="0"/>
              <a:ea typeface="Verdana" panose="020B0604030504040204" pitchFamily="34" charset="0"/>
            </a:rPr>
            <a:t>Révision des Lignes Directrices de Gestion</a:t>
          </a:r>
        </a:p>
      </dsp:txBody>
      <dsp:txXfrm rot="-5400000">
        <a:off x="653747" y="4216468"/>
        <a:ext cx="8083247" cy="5477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3DB2C-F6F8-4069-950B-AFCF191AE700}" type="datetimeFigureOut">
              <a:rPr lang="fr-FR" smtClean="0"/>
              <a:t>15/03/2023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FABA9-4C23-4A67-B1BD-783B0111F011}" type="slidenum">
              <a:rPr lang="fr-FR" smtClean="0"/>
              <a:t>‹N°›</a:t>
            </a:fld>
            <a:endParaRPr lang="fr-FR"/>
          </a:p>
        </p:txBody>
      </p:sp>
    </p:spTree>
    <p:extLst>
      <p:ext uri="{BB962C8B-B14F-4D97-AF65-F5344CB8AC3E}">
        <p14:creationId xmlns:p14="http://schemas.microsoft.com/office/powerpoint/2010/main" val="409736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95073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28747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8543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21610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12869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5526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21831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23/05/2019</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89871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r>
              <a:rPr lang="fr-FR" dirty="0"/>
              <a:t>23/05/2019</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5249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23/05/2019</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6216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40113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978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620688"/>
            <a:ext cx="10972800" cy="79695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23/05/2019</a:t>
            </a: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44124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xn--carrires27-36a.com/proceduresagirhe2023/agirhe-carriere/lignes-directrices-de-gestion" TargetMode="External"/><Relationship Id="rId2" Type="http://schemas.openxmlformats.org/officeDocument/2006/relationships/hyperlink" Target="https://www.cdg27.fr/carrieres-et-statut/deroulement-de-la-carriere/avancement-dechelo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7392144"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464152"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536160"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08168" y="0"/>
            <a:ext cx="3519304" cy="6858000"/>
          </a:xfrm>
          <a:prstGeom prst="rect">
            <a:avLst/>
          </a:prstGeom>
          <a:solidFill>
            <a:srgbClr val="98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Calibri"/>
            </a:endParaRPr>
          </a:p>
        </p:txBody>
      </p:sp>
      <p:sp>
        <p:nvSpPr>
          <p:cNvPr id="2" name="Titre 1"/>
          <p:cNvSpPr>
            <a:spLocks noGrp="1"/>
          </p:cNvSpPr>
          <p:nvPr>
            <p:ph type="ctrTitle"/>
          </p:nvPr>
        </p:nvSpPr>
        <p:spPr>
          <a:xfrm>
            <a:off x="0" y="1844827"/>
            <a:ext cx="9298632" cy="1080117"/>
          </a:xfrm>
          <a:solidFill>
            <a:srgbClr val="A2569E"/>
          </a:solidFill>
          <a:ln w="19050">
            <a:solidFill>
              <a:schemeClr val="bg1"/>
            </a:solidFill>
          </a:ln>
        </p:spPr>
        <p:txBody>
          <a:bodyPr anchor="ctr">
            <a:normAutofit/>
          </a:bodyPr>
          <a:lstStyle/>
          <a:p>
            <a:pPr algn="ctr">
              <a:lnSpc>
                <a:spcPct val="100000"/>
              </a:lnSpc>
              <a:spcBef>
                <a:spcPts val="0"/>
              </a:spcBef>
            </a:pPr>
            <a:r>
              <a:rPr lang="fr-FR" sz="3200" b="1" cap="small" dirty="0">
                <a:solidFill>
                  <a:schemeClr val="bg1"/>
                </a:solidFill>
                <a:latin typeface="Verdana" panose="020B0604030504040204" pitchFamily="34" charset="0"/>
                <a:ea typeface="Verdana" panose="020B0604030504040204" pitchFamily="34" charset="0"/>
              </a:rPr>
              <a:t>Lignes Directrices de Gestion</a:t>
            </a:r>
          </a:p>
        </p:txBody>
      </p:sp>
      <p:sp>
        <p:nvSpPr>
          <p:cNvPr id="3" name="Sous-titre 2"/>
          <p:cNvSpPr>
            <a:spLocks noGrp="1"/>
          </p:cNvSpPr>
          <p:nvPr>
            <p:ph type="subTitle" idx="1"/>
          </p:nvPr>
        </p:nvSpPr>
        <p:spPr>
          <a:xfrm>
            <a:off x="1703512" y="5733256"/>
            <a:ext cx="5400600" cy="960512"/>
          </a:xfrm>
        </p:spPr>
        <p:txBody>
          <a:bodyPr>
            <a:normAutofit/>
          </a:bodyPr>
          <a:lstStyle/>
          <a:p>
            <a:r>
              <a:rPr lang="fr-FR" sz="2400" dirty="0">
                <a:solidFill>
                  <a:schemeClr val="accent3">
                    <a:lumMod val="75000"/>
                  </a:schemeClr>
                </a:solidFill>
                <a:latin typeface="Garamond" panose="02020404030301010803" pitchFamily="18" charset="0"/>
                <a:cs typeface="Arial" pitchFamily="34" charset="0"/>
                <a:sym typeface="Verdana" pitchFamily="34" charset="0"/>
              </a:rPr>
              <a:t>Réunions d’information</a:t>
            </a:r>
          </a:p>
          <a:p>
            <a:r>
              <a:rPr lang="fr-FR" sz="2400" b="1" dirty="0">
                <a:solidFill>
                  <a:schemeClr val="accent3">
                    <a:lumMod val="75000"/>
                  </a:schemeClr>
                </a:solidFill>
                <a:latin typeface="Garamond" panose="02020404030301010803" pitchFamily="18" charset="0"/>
                <a:ea typeface="Verdana" pitchFamily="34" charset="0"/>
                <a:cs typeface="Arial" pitchFamily="34" charset="0"/>
                <a:sym typeface="Verdana" pitchFamily="34" charset="0"/>
              </a:rPr>
              <a:t>Agirhe/Statut</a:t>
            </a:r>
            <a:endParaRPr lang="fr-FR" sz="2400" b="1" dirty="0">
              <a:solidFill>
                <a:schemeClr val="accent3">
                  <a:lumMod val="75000"/>
                </a:schemeClr>
              </a:solidFill>
              <a:latin typeface="Verdana" pitchFamily="34" charset="0"/>
              <a:ea typeface="Verdana" pitchFamily="34" charset="0"/>
              <a:cs typeface="Verdana" pitchFamily="34" charset="0"/>
            </a:endParaRPr>
          </a:p>
        </p:txBody>
      </p:sp>
      <p:pic>
        <p:nvPicPr>
          <p:cNvPr id="5" name="Image 4" descr="LogoCDG27 HD (fond transparent).png"/>
          <p:cNvPicPr>
            <a:picLocks noChangeAspect="1"/>
          </p:cNvPicPr>
          <p:nvPr/>
        </p:nvPicPr>
        <p:blipFill>
          <a:blip r:embed="rId3" cstate="print"/>
          <a:stretch>
            <a:fillRect/>
          </a:stretch>
        </p:blipFill>
        <p:spPr>
          <a:xfrm>
            <a:off x="176992" y="321963"/>
            <a:ext cx="2520701" cy="1438659"/>
          </a:xfrm>
          <a:prstGeom prst="rect">
            <a:avLst/>
          </a:prstGeom>
        </p:spPr>
      </p:pic>
      <p:sp>
        <p:nvSpPr>
          <p:cNvPr id="12" name="ZoneTexte 11"/>
          <p:cNvSpPr txBox="1"/>
          <p:nvPr/>
        </p:nvSpPr>
        <p:spPr>
          <a:xfrm>
            <a:off x="8040216" y="1052736"/>
            <a:ext cx="1944216" cy="707886"/>
          </a:xfrm>
          <a:prstGeom prst="rect">
            <a:avLst/>
          </a:prstGeom>
          <a:noFill/>
        </p:spPr>
        <p:txBody>
          <a:bodyPr wrap="square" rtlCol="0">
            <a:spAutoFit/>
          </a:bodyPr>
          <a:lstStyle/>
          <a:p>
            <a:pPr>
              <a:defRPr/>
            </a:pPr>
            <a:r>
              <a:rPr lang="fr-FR" sz="4000" b="1" dirty="0">
                <a:solidFill>
                  <a:prstClr val="white"/>
                </a:solidFill>
                <a:latin typeface="Verdana" pitchFamily="34" charset="0"/>
                <a:ea typeface="Verdana" pitchFamily="34" charset="0"/>
                <a:cs typeface="Verdana" pitchFamily="34" charset="0"/>
              </a:rPr>
              <a:t>2023</a:t>
            </a:r>
          </a:p>
        </p:txBody>
      </p:sp>
      <p:pic>
        <p:nvPicPr>
          <p:cNvPr id="18" name="Image 17" descr="Sans titre.png"/>
          <p:cNvPicPr>
            <a:picLocks noChangeAspect="1"/>
          </p:cNvPicPr>
          <p:nvPr/>
        </p:nvPicPr>
        <p:blipFill>
          <a:blip r:embed="rId4" cstate="print"/>
          <a:stretch>
            <a:fillRect/>
          </a:stretch>
        </p:blipFill>
        <p:spPr>
          <a:xfrm>
            <a:off x="4583832" y="2924944"/>
            <a:ext cx="6543640" cy="2808312"/>
          </a:xfrm>
          <a:prstGeom prst="rect">
            <a:avLst/>
          </a:prstGeom>
        </p:spPr>
      </p:pic>
      <p:sp>
        <p:nvSpPr>
          <p:cNvPr id="4" name="Espace réservé du numéro de diapositive 3">
            <a:extLst>
              <a:ext uri="{FF2B5EF4-FFF2-40B4-BE49-F238E27FC236}">
                <a16:creationId xmlns:a16="http://schemas.microsoft.com/office/drawing/2014/main" id="{671C8EBE-2641-4CCB-8FD5-27F6251EF247}"/>
              </a:ext>
            </a:extLst>
          </p:cNvPr>
          <p:cNvSpPr>
            <a:spLocks noGrp="1"/>
          </p:cNvSpPr>
          <p:nvPr>
            <p:ph type="sldNum" sz="quarter" idx="12"/>
          </p:nvPr>
        </p:nvSpPr>
        <p:spPr/>
        <p:txBody>
          <a:bodyPr/>
          <a:lstStyle/>
          <a:p>
            <a:fld id="{FFC61400-75E0-47EA-9D3C-7E508FA81C51}" type="slidenum">
              <a:rPr lang="fr-FR">
                <a:solidFill>
                  <a:prstClr val="black">
                    <a:tint val="75000"/>
                  </a:prstClr>
                </a:solidFill>
                <a:latin typeface="Calibri"/>
              </a:rPr>
              <a:pPr/>
              <a:t>1</a:t>
            </a:fld>
            <a:endParaRPr lang="fr-FR">
              <a:solidFill>
                <a:prstClr val="black">
                  <a:tint val="75000"/>
                </a:prstClr>
              </a:solidFill>
              <a:latin typeface="Calibri"/>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a:extLst>
              <a:ext uri="{FF2B5EF4-FFF2-40B4-BE49-F238E27FC236}">
                <a16:creationId xmlns:a16="http://schemas.microsoft.com/office/drawing/2014/main" id="{9476B6E1-5118-2867-9B05-317C82619E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13"/>
          <a:stretch/>
        </p:blipFill>
        <p:spPr bwMode="auto">
          <a:xfrm>
            <a:off x="695794" y="3682257"/>
            <a:ext cx="10462899" cy="24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EF05AC02-BBF8-487E-8D25-3146692ED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4B45996B-2DFF-42CB-A8A0-5DDF680ED350}"/>
              </a:ext>
            </a:extLst>
          </p:cNvPr>
          <p:cNvSpPr txBox="1"/>
          <p:nvPr/>
        </p:nvSpPr>
        <p:spPr>
          <a:xfrm>
            <a:off x="559293" y="1457343"/>
            <a:ext cx="110231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1</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 Choisir </a:t>
            </a:r>
            <a:r>
              <a:rPr kumimoji="0" lang="fr-FR" sz="1800" b="0" i="0" u="none" strike="noStrike" kern="1200" cap="none" spc="0" normalizeH="0" baseline="0" noProof="0" dirty="0">
                <a:ln>
                  <a:noFill/>
                </a:ln>
                <a:solidFill>
                  <a:prstClr val="black"/>
                </a:solidFill>
                <a:effectLst/>
                <a:uLnTx/>
                <a:uFillTx/>
                <a:ea typeface="+mn-ea"/>
                <a:cs typeface="+mn-cs"/>
              </a:rPr>
              <a:t>le module Lignes Directrices de Gestion et enregistrer la date de début et </a:t>
            </a:r>
            <a:r>
              <a:rPr kumimoji="0" lang="fr-FR" sz="1800" b="0" i="0" u="none" strike="noStrike" kern="1200" cap="none" spc="0" normalizeH="0" baseline="0" noProof="0">
                <a:ln>
                  <a:noFill/>
                </a:ln>
                <a:solidFill>
                  <a:prstClr val="black"/>
                </a:solidFill>
                <a:effectLst/>
                <a:uLnTx/>
                <a:uFillTx/>
                <a:ea typeface="+mn-ea"/>
                <a:cs typeface="+mn-cs"/>
              </a:rPr>
              <a:t>de fin de </a:t>
            </a:r>
            <a:r>
              <a:rPr kumimoji="0" lang="fr-FR" sz="1800" b="0" i="0" u="none" strike="noStrike" kern="1200" cap="none" spc="0" normalizeH="0" baseline="0" noProof="0" dirty="0">
                <a:ln>
                  <a:noFill/>
                </a:ln>
                <a:solidFill>
                  <a:prstClr val="black"/>
                </a:solidFill>
                <a:effectLst/>
                <a:uLnTx/>
                <a:uFillTx/>
                <a:ea typeface="+mn-ea"/>
                <a:cs typeface="+mn-cs"/>
              </a:rPr>
              <a:t>vos LDG</a:t>
            </a:r>
          </a:p>
        </p:txBody>
      </p:sp>
      <p:pic>
        <p:nvPicPr>
          <p:cNvPr id="9" name="Image 8">
            <a:extLst>
              <a:ext uri="{FF2B5EF4-FFF2-40B4-BE49-F238E27FC236}">
                <a16:creationId xmlns:a16="http://schemas.microsoft.com/office/drawing/2014/main" id="{E1092EF8-7129-4D78-9392-3243D1EC4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93" y="1826675"/>
            <a:ext cx="10782300" cy="1855582"/>
          </a:xfrm>
          <a:prstGeom prst="rect">
            <a:avLst/>
          </a:prstGeom>
        </p:spPr>
      </p:pic>
      <p:sp>
        <p:nvSpPr>
          <p:cNvPr id="4" name="ZoneTexte 3">
            <a:extLst>
              <a:ext uri="{FF2B5EF4-FFF2-40B4-BE49-F238E27FC236}">
                <a16:creationId xmlns:a16="http://schemas.microsoft.com/office/drawing/2014/main" id="{682F7E9C-628A-36CD-4381-BE04210D718E}"/>
              </a:ext>
            </a:extLst>
          </p:cNvPr>
          <p:cNvSpPr txBox="1"/>
          <p:nvPr/>
        </p:nvSpPr>
        <p:spPr>
          <a:xfrm>
            <a:off x="455221" y="850227"/>
            <a:ext cx="11023107" cy="523220"/>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800" b="1" dirty="0">
                <a:solidFill>
                  <a:srgbClr val="98C453"/>
                </a:solidFill>
                <a:latin typeface="Verdana" panose="020B0604030504040204" pitchFamily="34" charset="0"/>
                <a:ea typeface="Verdana" panose="020B0604030504040204" pitchFamily="34" charset="0"/>
              </a:rPr>
              <a:t>5</a:t>
            </a:r>
            <a:r>
              <a:rPr kumimoji="0" lang="fr-FR" sz="2800" b="1" i="0" u="none" strike="noStrike" kern="1200" cap="none" spc="0" normalizeH="0" baseline="0" noProof="0" dirty="0">
                <a:ln>
                  <a:noFill/>
                </a:ln>
                <a:solidFill>
                  <a:srgbClr val="98C453"/>
                </a:solidFill>
                <a:effectLst/>
                <a:uLnTx/>
                <a:uFillTx/>
                <a:latin typeface="Verdana" panose="020B0604030504040204" pitchFamily="34" charset="0"/>
                <a:ea typeface="Verdana" panose="020B0604030504040204" pitchFamily="34" charset="0"/>
              </a:rPr>
              <a:t>. Téléversement </a:t>
            </a:r>
            <a:r>
              <a:rPr lang="fr-FR" sz="2800" b="1" dirty="0">
                <a:solidFill>
                  <a:srgbClr val="98C453"/>
                </a:solidFill>
                <a:latin typeface="Verdana" panose="020B0604030504040204" pitchFamily="34" charset="0"/>
                <a:ea typeface="Verdana" panose="020B0604030504040204" pitchFamily="34" charset="0"/>
              </a:rPr>
              <a:t>des LDG sur AGIRHE</a:t>
            </a:r>
            <a:endParaRPr kumimoji="0" lang="fr-FR" sz="2800" b="1" i="0" u="none" strike="noStrike" kern="1200" cap="none" spc="0" normalizeH="0" baseline="0" noProof="0" dirty="0">
              <a:ln>
                <a:noFill/>
              </a:ln>
              <a:solidFill>
                <a:srgbClr val="98C453"/>
              </a:solidFill>
              <a:effectLst/>
              <a:uLnTx/>
              <a:uFillTx/>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6C54E253-5036-8781-E94B-4BE37C571284}"/>
              </a:ext>
            </a:extLst>
          </p:cNvPr>
          <p:cNvSpPr txBox="1"/>
          <p:nvPr/>
        </p:nvSpPr>
        <p:spPr>
          <a:xfrm>
            <a:off x="1987061" y="5215991"/>
            <a:ext cx="307730" cy="369332"/>
          </a:xfrm>
          <a:prstGeom prst="rect">
            <a:avLst/>
          </a:prstGeom>
          <a:noFill/>
        </p:spPr>
        <p:txBody>
          <a:bodyPr wrap="square" rtlCol="0">
            <a:spAutoFit/>
          </a:bodyPr>
          <a:lstStyle/>
          <a:p>
            <a:r>
              <a:rPr lang="fr-FR" b="1" dirty="0">
                <a:solidFill>
                  <a:srgbClr val="FF0000"/>
                </a:solidFill>
              </a:rPr>
              <a:t>1</a:t>
            </a:r>
          </a:p>
        </p:txBody>
      </p:sp>
      <p:sp>
        <p:nvSpPr>
          <p:cNvPr id="6" name="ZoneTexte 5">
            <a:extLst>
              <a:ext uri="{FF2B5EF4-FFF2-40B4-BE49-F238E27FC236}">
                <a16:creationId xmlns:a16="http://schemas.microsoft.com/office/drawing/2014/main" id="{1626EFAC-D0AE-DD59-A896-30D09DDEB250}"/>
              </a:ext>
            </a:extLst>
          </p:cNvPr>
          <p:cNvSpPr txBox="1"/>
          <p:nvPr/>
        </p:nvSpPr>
        <p:spPr>
          <a:xfrm>
            <a:off x="5459813" y="5215991"/>
            <a:ext cx="307730" cy="369332"/>
          </a:xfrm>
          <a:prstGeom prst="rect">
            <a:avLst/>
          </a:prstGeom>
          <a:noFill/>
        </p:spPr>
        <p:txBody>
          <a:bodyPr wrap="square" rtlCol="0">
            <a:spAutoFit/>
          </a:bodyPr>
          <a:lstStyle/>
          <a:p>
            <a:r>
              <a:rPr lang="fr-FR" b="1" dirty="0">
                <a:solidFill>
                  <a:srgbClr val="FF0000"/>
                </a:solidFill>
              </a:rPr>
              <a:t>2</a:t>
            </a:r>
          </a:p>
        </p:txBody>
      </p:sp>
      <p:sp>
        <p:nvSpPr>
          <p:cNvPr id="7" name="ZoneTexte 6">
            <a:extLst>
              <a:ext uri="{FF2B5EF4-FFF2-40B4-BE49-F238E27FC236}">
                <a16:creationId xmlns:a16="http://schemas.microsoft.com/office/drawing/2014/main" id="{0FF454C3-FC5E-1D29-A62D-355179F8C3E6}"/>
              </a:ext>
            </a:extLst>
          </p:cNvPr>
          <p:cNvSpPr txBox="1"/>
          <p:nvPr/>
        </p:nvSpPr>
        <p:spPr>
          <a:xfrm>
            <a:off x="9744598" y="5215991"/>
            <a:ext cx="307730" cy="369332"/>
          </a:xfrm>
          <a:prstGeom prst="rect">
            <a:avLst/>
          </a:prstGeom>
          <a:noFill/>
        </p:spPr>
        <p:txBody>
          <a:bodyPr wrap="square" rtlCol="0">
            <a:spAutoFit/>
          </a:bodyPr>
          <a:lstStyle/>
          <a:p>
            <a:r>
              <a:rPr lang="fr-FR" b="1" dirty="0">
                <a:solidFill>
                  <a:srgbClr val="FF0000"/>
                </a:solidFill>
              </a:rPr>
              <a:t>3</a:t>
            </a:r>
          </a:p>
        </p:txBody>
      </p:sp>
      <p:sp>
        <p:nvSpPr>
          <p:cNvPr id="8" name="ZoneTexte 7">
            <a:extLst>
              <a:ext uri="{FF2B5EF4-FFF2-40B4-BE49-F238E27FC236}">
                <a16:creationId xmlns:a16="http://schemas.microsoft.com/office/drawing/2014/main" id="{4F93582F-2CD5-ADE7-6267-5997461E33CD}"/>
              </a:ext>
            </a:extLst>
          </p:cNvPr>
          <p:cNvSpPr txBox="1"/>
          <p:nvPr/>
        </p:nvSpPr>
        <p:spPr>
          <a:xfrm>
            <a:off x="1626576" y="5823107"/>
            <a:ext cx="307730" cy="369332"/>
          </a:xfrm>
          <a:prstGeom prst="rect">
            <a:avLst/>
          </a:prstGeom>
          <a:noFill/>
        </p:spPr>
        <p:txBody>
          <a:bodyPr wrap="square" rtlCol="0">
            <a:spAutoFit/>
          </a:bodyPr>
          <a:lstStyle/>
          <a:p>
            <a:r>
              <a:rPr lang="fr-FR" b="1" dirty="0">
                <a:solidFill>
                  <a:srgbClr val="FF0000"/>
                </a:solidFill>
              </a:rPr>
              <a:t>4</a:t>
            </a:r>
          </a:p>
        </p:txBody>
      </p:sp>
    </p:spTree>
    <p:extLst>
      <p:ext uri="{BB962C8B-B14F-4D97-AF65-F5344CB8AC3E}">
        <p14:creationId xmlns:p14="http://schemas.microsoft.com/office/powerpoint/2010/main" val="269822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05AC02-BBF8-487E-8D25-3146692ED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4B45996B-2DFF-42CB-A8A0-5DDF680ED350}"/>
              </a:ext>
            </a:extLst>
          </p:cNvPr>
          <p:cNvSpPr txBox="1"/>
          <p:nvPr/>
        </p:nvSpPr>
        <p:spPr>
          <a:xfrm>
            <a:off x="593323" y="1113602"/>
            <a:ext cx="11005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2</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 </a:t>
            </a:r>
            <a:r>
              <a:rPr lang="fr-FR" dirty="0">
                <a:solidFill>
                  <a:prstClr val="black"/>
                </a:solidFill>
              </a:rPr>
              <a:t>Téléversement </a:t>
            </a:r>
            <a:r>
              <a:rPr kumimoji="0" lang="fr-FR" sz="1800" b="0" i="0" u="none" strike="noStrike" kern="1200" cap="none" spc="0" normalizeH="0" baseline="0" noProof="0" dirty="0">
                <a:ln>
                  <a:noFill/>
                </a:ln>
                <a:solidFill>
                  <a:prstClr val="black"/>
                </a:solidFill>
                <a:effectLst/>
                <a:uLnTx/>
                <a:uFillTx/>
                <a:ea typeface="+mn-ea"/>
                <a:cs typeface="+mn-cs"/>
              </a:rPr>
              <a:t>de votre document définitif relatif aux LDG signé de l’autorité territoriale</a:t>
            </a:r>
          </a:p>
        </p:txBody>
      </p:sp>
      <p:pic>
        <p:nvPicPr>
          <p:cNvPr id="13" name="Image 12">
            <a:extLst>
              <a:ext uri="{FF2B5EF4-FFF2-40B4-BE49-F238E27FC236}">
                <a16:creationId xmlns:a16="http://schemas.microsoft.com/office/drawing/2014/main" id="{C1B210AE-549D-4FD1-A27E-BC63887C6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33" y="1849031"/>
            <a:ext cx="10496550" cy="4097322"/>
          </a:xfrm>
          <a:prstGeom prst="rect">
            <a:avLst/>
          </a:prstGeom>
        </p:spPr>
      </p:pic>
      <p:sp>
        <p:nvSpPr>
          <p:cNvPr id="4" name="Flèche : bas 3">
            <a:extLst>
              <a:ext uri="{FF2B5EF4-FFF2-40B4-BE49-F238E27FC236}">
                <a16:creationId xmlns:a16="http://schemas.microsoft.com/office/drawing/2014/main" id="{005BD844-FD80-DA95-9802-3D3849B153CB}"/>
              </a:ext>
            </a:extLst>
          </p:cNvPr>
          <p:cNvSpPr/>
          <p:nvPr/>
        </p:nvSpPr>
        <p:spPr>
          <a:xfrm rot="8487129" flipV="1">
            <a:off x="5966336" y="3862716"/>
            <a:ext cx="259322" cy="106259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4737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F231219-43A7-561B-8112-0B42652254A0}"/>
              </a:ext>
            </a:extLst>
          </p:cNvPr>
          <p:cNvSpPr>
            <a:spLocks noGrp="1"/>
          </p:cNvSpPr>
          <p:nvPr>
            <p:ph type="sldNum" sz="quarter" idx="12"/>
          </p:nvPr>
        </p:nvSpPr>
        <p:spPr/>
        <p:txBody>
          <a:bodyPr/>
          <a:lstStyle/>
          <a:p>
            <a:fld id="{FFC61400-75E0-47EA-9D3C-7E508FA81C51}" type="slidenum">
              <a:rPr lang="fr-FR" smtClean="0"/>
              <a:pPr/>
              <a:t>12</a:t>
            </a:fld>
            <a:endParaRPr lang="fr-FR" dirty="0"/>
          </a:p>
        </p:txBody>
      </p:sp>
      <p:sp>
        <p:nvSpPr>
          <p:cNvPr id="5" name="ZoneTexte 4">
            <a:extLst>
              <a:ext uri="{FF2B5EF4-FFF2-40B4-BE49-F238E27FC236}">
                <a16:creationId xmlns:a16="http://schemas.microsoft.com/office/drawing/2014/main" id="{9EB567D0-81FF-E08F-1F28-F795668F7779}"/>
              </a:ext>
            </a:extLst>
          </p:cNvPr>
          <p:cNvSpPr txBox="1"/>
          <p:nvPr/>
        </p:nvSpPr>
        <p:spPr>
          <a:xfrm>
            <a:off x="455221" y="850227"/>
            <a:ext cx="11023107" cy="523220"/>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98C453"/>
                </a:solidFill>
                <a:effectLst/>
                <a:uLnTx/>
                <a:uFillTx/>
                <a:latin typeface="Verdana" panose="020B0604030504040204" pitchFamily="34" charset="0"/>
                <a:ea typeface="Verdana" panose="020B0604030504040204" pitchFamily="34" charset="0"/>
              </a:rPr>
              <a:t>6. Révision des Lignes Directrices de Gestion</a:t>
            </a:r>
          </a:p>
        </p:txBody>
      </p:sp>
      <p:sp>
        <p:nvSpPr>
          <p:cNvPr id="6" name="Rectangle 5">
            <a:extLst>
              <a:ext uri="{FF2B5EF4-FFF2-40B4-BE49-F238E27FC236}">
                <a16:creationId xmlns:a16="http://schemas.microsoft.com/office/drawing/2014/main" id="{545C2BC3-40FE-B135-44B0-052CB97B3854}"/>
              </a:ext>
            </a:extLst>
          </p:cNvPr>
          <p:cNvSpPr/>
          <p:nvPr/>
        </p:nvSpPr>
        <p:spPr>
          <a:xfrm>
            <a:off x="1761543" y="1718927"/>
            <a:ext cx="8410461" cy="369332"/>
          </a:xfrm>
          <a:prstGeom prst="rect">
            <a:avLst/>
          </a:prstGeom>
        </p:spPr>
        <p:txBody>
          <a:bodyPr wrap="square">
            <a:spAutoFit/>
          </a:bodyPr>
          <a:lstStyle/>
          <a:p>
            <a:pPr algn="ctr"/>
            <a:r>
              <a:rPr kumimoji="0" lang="fr-FR" b="1"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Vous avez la possibilité de réviser vos Lignes Directrices de Gestion à tout moment </a:t>
            </a:r>
            <a:endParaRPr kumimoji="0" lang="fr-FR" b="1" i="0" u="none" strike="noStrike" kern="1200" cap="none" spc="0" normalizeH="0" baseline="0" noProof="0" dirty="0">
              <a:ln>
                <a:noFill/>
              </a:ln>
              <a:solidFill>
                <a:prstClr val="black"/>
              </a:solidFill>
              <a:effectLst/>
              <a:uLnTx/>
              <a:uFillTx/>
              <a:ea typeface="+mn-ea"/>
              <a:cs typeface="+mn-cs"/>
            </a:endParaRPr>
          </a:p>
        </p:txBody>
      </p:sp>
      <p:sp>
        <p:nvSpPr>
          <p:cNvPr id="7" name="Rectangle 6">
            <a:extLst>
              <a:ext uri="{FF2B5EF4-FFF2-40B4-BE49-F238E27FC236}">
                <a16:creationId xmlns:a16="http://schemas.microsoft.com/office/drawing/2014/main" id="{4A9CBF98-ACE5-87E8-196E-8C8F81C2EF2B}"/>
              </a:ext>
            </a:extLst>
          </p:cNvPr>
          <p:cNvSpPr/>
          <p:nvPr/>
        </p:nvSpPr>
        <p:spPr>
          <a:xfrm>
            <a:off x="764800" y="2433739"/>
            <a:ext cx="10164037" cy="3139321"/>
          </a:xfrm>
          <a:prstGeom prst="rect">
            <a:avLst/>
          </a:prstGeom>
        </p:spPr>
        <p:txBody>
          <a:bodyPr wrap="square">
            <a:spAutoFit/>
          </a:bodyPr>
          <a:lstStyle/>
          <a:p>
            <a:pPr algn="just"/>
            <a:r>
              <a:rPr kumimoji="0" lang="fr-FR" b="0" i="0" u="none" strike="noStrike" kern="1200" cap="none" spc="0" normalizeH="0" baseline="0" noProof="0" dirty="0">
                <a:ln>
                  <a:noFill/>
                </a:ln>
                <a:solidFill>
                  <a:srgbClr val="7030A0"/>
                </a:solidFill>
                <a:effectLst/>
                <a:uLnTx/>
                <a:uFillTx/>
                <a:ea typeface="+mn-ea"/>
                <a:cs typeface="+mn-cs"/>
                <a:sym typeface="Wingdings" panose="05000000000000000000" pitchFamily="2" charset="2"/>
              </a:rPr>
              <a:t>Pour différents motifs :</a:t>
            </a:r>
          </a:p>
          <a:p>
            <a:pPr marL="285750" indent="-285750">
              <a:buFont typeface="Wingdings" panose="05000000000000000000" pitchFamily="2" charset="2"/>
              <a:buChar char="Ø"/>
            </a:pPr>
            <a:r>
              <a:rPr lang="fr-FR" dirty="0"/>
              <a:t>Evolution de votre organisation</a:t>
            </a:r>
          </a:p>
          <a:p>
            <a:pPr marL="285750" indent="-285750">
              <a:buFont typeface="Wingdings" panose="05000000000000000000" pitchFamily="2" charset="2"/>
              <a:buChar char="Ø"/>
            </a:pPr>
            <a:r>
              <a:rPr lang="fr-FR" dirty="0"/>
              <a:t>Evolution de votre politique salariale </a:t>
            </a:r>
          </a:p>
          <a:p>
            <a:pPr marL="285750" indent="-285750">
              <a:buFont typeface="Wingdings" panose="05000000000000000000" pitchFamily="2" charset="2"/>
              <a:buChar char="Ø"/>
            </a:pPr>
            <a:r>
              <a:rPr lang="fr-FR" dirty="0"/>
              <a:t>Mise à jour/évolutions des critères de promotions et de valorisations des parcours </a:t>
            </a:r>
          </a:p>
          <a:p>
            <a:pPr algn="just"/>
            <a:endParaRPr lang="fr-FR" dirty="0">
              <a:solidFill>
                <a:prstClr val="black"/>
              </a:solidFill>
              <a:sym typeface="Wingdings" panose="05000000000000000000" pitchFamily="2" charset="2"/>
            </a:endParaRPr>
          </a:p>
          <a:p>
            <a:pPr algn="just"/>
            <a:endParaRPr lang="fr-FR" dirty="0">
              <a:solidFill>
                <a:prstClr val="black"/>
              </a:solidFill>
              <a:sym typeface="Wingdings" panose="05000000000000000000" pitchFamily="2" charset="2"/>
            </a:endParaRPr>
          </a:p>
          <a:p>
            <a:pPr algn="just"/>
            <a:r>
              <a:rPr kumimoji="0" lang="fr-FR" b="0" i="0" u="none" strike="noStrike" kern="1200" cap="none" spc="0" normalizeH="0" baseline="0" noProof="0" dirty="0">
                <a:ln>
                  <a:noFill/>
                </a:ln>
                <a:solidFill>
                  <a:srgbClr val="7030A0"/>
                </a:solidFill>
                <a:effectLst/>
                <a:uLnTx/>
                <a:uFillTx/>
                <a:ea typeface="+mn-ea"/>
                <a:cs typeface="+mn-cs"/>
                <a:sym typeface="Wingdings" panose="05000000000000000000" pitchFamily="2" charset="2"/>
              </a:rPr>
              <a:t>En respectant la procédure relative à l’établissement des LDG </a:t>
            </a:r>
            <a:r>
              <a:rPr kumimoji="0" lang="fr-FR"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t>
            </a:r>
          </a:p>
          <a:p>
            <a:pPr marL="285750" indent="-285750" algn="just">
              <a:buClr>
                <a:srgbClr val="7030A0"/>
              </a:buClr>
              <a:buFont typeface="Wingdings" panose="05000000000000000000" pitchFamily="2" charset="2"/>
              <a:buChar char="Ø"/>
            </a:pPr>
            <a:r>
              <a:rPr lang="fr-FR" dirty="0">
                <a:solidFill>
                  <a:prstClr val="black"/>
                </a:solidFill>
                <a:sym typeface="Wingdings" panose="05000000000000000000" pitchFamily="2" charset="2"/>
              </a:rPr>
              <a:t>Nouvelle rédaction de vos LDG</a:t>
            </a:r>
          </a:p>
          <a:p>
            <a:pPr marL="285750" indent="-285750" algn="just">
              <a:buClr>
                <a:srgbClr val="7030A0"/>
              </a:buClr>
              <a:buFont typeface="Wingdings" panose="05000000000000000000" pitchFamily="2" charset="2"/>
              <a:buChar char="Ø"/>
            </a:pPr>
            <a:r>
              <a:rPr kumimoji="0" lang="fr-FR"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Avis préalable du CST</a:t>
            </a:r>
          </a:p>
          <a:p>
            <a:pPr marL="285750" indent="-285750" algn="just">
              <a:buClr>
                <a:srgbClr val="7030A0"/>
              </a:buClr>
              <a:buFont typeface="Wingdings" panose="05000000000000000000" pitchFamily="2" charset="2"/>
              <a:buChar char="Ø"/>
            </a:pPr>
            <a:r>
              <a:rPr lang="fr-FR" dirty="0">
                <a:solidFill>
                  <a:prstClr val="black"/>
                </a:solidFill>
                <a:sym typeface="Wingdings" panose="05000000000000000000" pitchFamily="2" charset="2"/>
              </a:rPr>
              <a:t>Téléversement des LDG dans le module dédié sur AGIRHE, après signature de l’autorité territoriale</a:t>
            </a:r>
          </a:p>
          <a:p>
            <a:pPr algn="just">
              <a:buClr>
                <a:srgbClr val="7030A0"/>
              </a:buClr>
            </a:pPr>
            <a:endParaRPr kumimoji="0" lang="fr-FR" b="0" i="0" u="none" strike="noStrike" kern="1200" cap="none" spc="0" normalizeH="0" baseline="0" noProof="0" dirty="0">
              <a:ln>
                <a:noFill/>
              </a:ln>
              <a:solidFill>
                <a:prstClr val="black"/>
              </a:solidFill>
              <a:effectLst/>
              <a:uLnTx/>
              <a:uFillTx/>
              <a:ea typeface="+mn-ea"/>
              <a:cs typeface="+mn-cs"/>
              <a:sym typeface="Wingdings" panose="05000000000000000000" pitchFamily="2" charset="2"/>
            </a:endParaRPr>
          </a:p>
        </p:txBody>
      </p:sp>
    </p:spTree>
    <p:extLst>
      <p:ext uri="{BB962C8B-B14F-4D97-AF65-F5344CB8AC3E}">
        <p14:creationId xmlns:p14="http://schemas.microsoft.com/office/powerpoint/2010/main" val="27189820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6AD86-0A3A-4E34-A0BB-FB1137EA4228}"/>
              </a:ext>
            </a:extLst>
          </p:cNvPr>
          <p:cNvSpPr>
            <a:spLocks noGrp="1"/>
          </p:cNvSpPr>
          <p:nvPr>
            <p:ph type="title"/>
          </p:nvPr>
        </p:nvSpPr>
        <p:spPr>
          <a:xfrm>
            <a:off x="609600" y="2765304"/>
            <a:ext cx="10972800" cy="1327391"/>
          </a:xfrm>
        </p:spPr>
        <p:txBody>
          <a:bodyPr/>
          <a:lstStyle/>
          <a:p>
            <a:pPr algn="ctr"/>
            <a:r>
              <a:rPr lang="fr-FR" sz="4400" dirty="0"/>
              <a:t>MERCI</a:t>
            </a:r>
            <a:br>
              <a:rPr lang="fr-FR" sz="4400" dirty="0"/>
            </a:br>
            <a:r>
              <a:rPr lang="fr-FR" sz="4400" dirty="0"/>
              <a:t>DE VOTRE ATTENTION</a:t>
            </a:r>
          </a:p>
        </p:txBody>
      </p:sp>
      <p:sp>
        <p:nvSpPr>
          <p:cNvPr id="3" name="Espace réservé du numéro de diapositive 2">
            <a:extLst>
              <a:ext uri="{FF2B5EF4-FFF2-40B4-BE49-F238E27FC236}">
                <a16:creationId xmlns:a16="http://schemas.microsoft.com/office/drawing/2014/main" id="{3817F4FC-1DC1-4DC3-B87F-CC62C11430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19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C5F37-E0AB-E715-38C0-CE156D312923}"/>
              </a:ext>
            </a:extLst>
          </p:cNvPr>
          <p:cNvSpPr>
            <a:spLocks noGrp="1"/>
          </p:cNvSpPr>
          <p:nvPr>
            <p:ph type="title"/>
          </p:nvPr>
        </p:nvSpPr>
        <p:spPr>
          <a:xfrm>
            <a:off x="402771" y="518031"/>
            <a:ext cx="10972800" cy="796950"/>
          </a:xfrm>
        </p:spPr>
        <p:txBody>
          <a:bodyPr/>
          <a:lstStyle/>
          <a:p>
            <a:pPr algn="ctr"/>
            <a:r>
              <a:rPr lang="fr-FR" dirty="0"/>
              <a:t>Programme</a:t>
            </a:r>
          </a:p>
        </p:txBody>
      </p:sp>
      <p:sp>
        <p:nvSpPr>
          <p:cNvPr id="3" name="Espace réservé du numéro de diapositive 2">
            <a:extLst>
              <a:ext uri="{FF2B5EF4-FFF2-40B4-BE49-F238E27FC236}">
                <a16:creationId xmlns:a16="http://schemas.microsoft.com/office/drawing/2014/main" id="{8EE638CA-DB19-282F-3CCA-0174F9C74458}"/>
              </a:ext>
            </a:extLst>
          </p:cNvPr>
          <p:cNvSpPr>
            <a:spLocks noGrp="1"/>
          </p:cNvSpPr>
          <p:nvPr>
            <p:ph type="sldNum" sz="quarter" idx="12"/>
          </p:nvPr>
        </p:nvSpPr>
        <p:spPr/>
        <p:txBody>
          <a:bodyPr/>
          <a:lstStyle/>
          <a:p>
            <a:fld id="{FFC61400-75E0-47EA-9D3C-7E508FA81C51}" type="slidenum">
              <a:rPr lang="fr-FR" smtClean="0"/>
              <a:pPr/>
              <a:t>2</a:t>
            </a:fld>
            <a:endParaRPr lang="fr-FR" dirty="0"/>
          </a:p>
        </p:txBody>
      </p:sp>
      <p:graphicFrame>
        <p:nvGraphicFramePr>
          <p:cNvPr id="4" name="Diagramme 3">
            <a:extLst>
              <a:ext uri="{FF2B5EF4-FFF2-40B4-BE49-F238E27FC236}">
                <a16:creationId xmlns:a16="http://schemas.microsoft.com/office/drawing/2014/main" id="{89E76195-BD9D-B685-1D64-0C9C7D863C76}"/>
              </a:ext>
            </a:extLst>
          </p:cNvPr>
          <p:cNvGraphicFramePr/>
          <p:nvPr>
            <p:extLst>
              <p:ext uri="{D42A27DB-BD31-4B8C-83A1-F6EECF244321}">
                <p14:modId xmlns:p14="http://schemas.microsoft.com/office/powerpoint/2010/main" val="3640136582"/>
              </p:ext>
            </p:extLst>
          </p:nvPr>
        </p:nvGraphicFramePr>
        <p:xfrm>
          <a:off x="1393371" y="1314981"/>
          <a:ext cx="8766629" cy="51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4191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80B24-09AE-4D77-ABFC-58C55646AF12}"/>
              </a:ext>
            </a:extLst>
          </p:cNvPr>
          <p:cNvSpPr>
            <a:spLocks noGrp="1"/>
          </p:cNvSpPr>
          <p:nvPr>
            <p:ph type="title"/>
          </p:nvPr>
        </p:nvSpPr>
        <p:spPr>
          <a:xfrm>
            <a:off x="559292" y="974104"/>
            <a:ext cx="11023108" cy="489021"/>
          </a:xfrm>
        </p:spPr>
        <p:txBody>
          <a:bodyPr/>
          <a:lstStyle/>
          <a:p>
            <a:r>
              <a:rPr lang="fr-FR" dirty="0"/>
              <a:t>1. Rappel du contexte réglementaire</a:t>
            </a:r>
          </a:p>
        </p:txBody>
      </p:sp>
      <p:sp>
        <p:nvSpPr>
          <p:cNvPr id="3" name="Espace réservé du numéro de diapositive 2">
            <a:extLst>
              <a:ext uri="{FF2B5EF4-FFF2-40B4-BE49-F238E27FC236}">
                <a16:creationId xmlns:a16="http://schemas.microsoft.com/office/drawing/2014/main" id="{8C063682-943C-4BB4-96C9-BBBA225E19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contenu 2">
            <a:extLst>
              <a:ext uri="{FF2B5EF4-FFF2-40B4-BE49-F238E27FC236}">
                <a16:creationId xmlns:a16="http://schemas.microsoft.com/office/drawing/2014/main" id="{7E3519B6-2C70-48D5-8738-F851A4C6DAD9}"/>
              </a:ext>
            </a:extLst>
          </p:cNvPr>
          <p:cNvSpPr txBox="1">
            <a:spLocks/>
          </p:cNvSpPr>
          <p:nvPr/>
        </p:nvSpPr>
        <p:spPr>
          <a:xfrm>
            <a:off x="559292" y="1715904"/>
            <a:ext cx="11023107" cy="430058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La loi n° 2019-828 du 6 août 2019 de transformation de la fonction publique impose la rédaction de </a:t>
            </a:r>
            <a:r>
              <a:rPr kumimoji="0" lang="fr-FR" sz="1800" b="1" i="0"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lignes directrices de gestion en matière de gestion des ressources humaines</a:t>
            </a:r>
            <a:r>
              <a:rPr kumimoji="0" lang="fr-FR" sz="1800" b="0" i="0"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a:t>
            </a:r>
          </a:p>
          <a:p>
            <a:pPr marL="800100" marR="0" lvl="2"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Elles relèvent de la compétence de l’autorité territoriale</a:t>
            </a:r>
          </a:p>
          <a:p>
            <a:pPr marL="800100" marR="0" lvl="2" indent="0" algn="l" defTabSz="914400" rtl="0" eaLnBrk="1" fontAlgn="auto" latinLnBrk="0" hangingPunct="1">
              <a:lnSpc>
                <a:spcPct val="120000"/>
              </a:lnSpc>
              <a:spcBef>
                <a:spcPts val="0"/>
              </a:spcBef>
              <a:spcAft>
                <a:spcPts val="0"/>
              </a:spcAft>
              <a:buClrTx/>
              <a:buSzTx/>
              <a:buNone/>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Elles sont soumises à l’avis du comité social territorial (CST), ex-CT</a:t>
            </a:r>
          </a:p>
          <a:p>
            <a:pPr marL="800100" marR="0" lvl="2" indent="0" algn="l" defTabSz="914400" rtl="0" eaLnBrk="1" fontAlgn="auto" latinLnBrk="0" hangingPunct="1">
              <a:lnSpc>
                <a:spcPct val="120000"/>
              </a:lnSpc>
              <a:spcBef>
                <a:spcPts val="0"/>
              </a:spcBef>
              <a:spcAft>
                <a:spcPts val="0"/>
              </a:spcAft>
              <a:buClrTx/>
              <a:buSzTx/>
              <a:buNone/>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Elles sont établies pour une durée maximale de 6 ans, avec possibilité de révision pendant cette période</a:t>
            </a: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Leur contenu est ainsi constitué :  </a:t>
            </a:r>
          </a:p>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fr-FR" sz="1800" b="1" i="0"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Volet n°1 </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portant su</a:t>
            </a:r>
            <a:r>
              <a:rPr kumimoji="0" lang="fr-FR" sz="180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r l’emploi via le développement d’une </a:t>
            </a:r>
            <a:r>
              <a:rPr kumimoji="0" lang="fr-FR" sz="1800" b="1" i="0" u="none" strike="noStrike" kern="1200" cap="none" spc="0" normalizeH="0" baseline="0" noProof="0" dirty="0">
                <a:ln>
                  <a:noFill/>
                </a:ln>
                <a:solidFill>
                  <a:srgbClr val="7030A0"/>
                </a:solidFill>
                <a:effectLst/>
                <a:uLnTx/>
                <a:uFillTx/>
                <a:ea typeface="Calibri" panose="020F0502020204030204" pitchFamily="34" charset="0"/>
                <a:cs typeface="Times New Roman" panose="02020603050405020304" pitchFamily="18" charset="0"/>
              </a:rPr>
              <a:t>stratégie pluriannuelle de pilotage des ressources humaines</a:t>
            </a:r>
            <a:r>
              <a:rPr kumimoji="0" lang="fr-FR" sz="1800" b="1"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(entrée en vigueur le 2/12/2019). </a:t>
            </a: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fr-FR" sz="1800" b="1" i="0"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Volet n°2 </a:t>
            </a:r>
            <a:r>
              <a:rPr kumimoji="0" lang="fr-FR" sz="180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portant sur la carrière via la </a:t>
            </a:r>
            <a:r>
              <a:rPr kumimoji="0" lang="fr-FR" sz="1800" b="1" i="0" u="none" strike="noStrike" kern="1200" cap="none" spc="0" normalizeH="0" baseline="0" noProof="0" dirty="0">
                <a:ln>
                  <a:noFill/>
                </a:ln>
                <a:solidFill>
                  <a:srgbClr val="7030A0"/>
                </a:solidFill>
                <a:effectLst/>
                <a:uLnTx/>
                <a:uFillTx/>
                <a:ea typeface="Calibri" panose="020F0502020204030204" pitchFamily="34" charset="0"/>
                <a:cs typeface="Times New Roman" panose="02020603050405020304" pitchFamily="18" charset="0"/>
              </a:rPr>
              <a:t>promotion et la valorisation des parcours </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(entrée en vigueur le 1</a:t>
            </a:r>
            <a:r>
              <a:rPr kumimoji="0" lang="fr-FR" sz="1800" b="0" i="0" u="none" strike="noStrike" kern="1200" cap="none" spc="0" normalizeH="0" baseline="30000" noProof="0" dirty="0">
                <a:ln>
                  <a:noFill/>
                </a:ln>
                <a:solidFill>
                  <a:schemeClr val="tx1"/>
                </a:solidFill>
                <a:effectLst/>
                <a:uLnTx/>
                <a:uFillTx/>
                <a:ea typeface="Calibri" panose="020F0502020204030204" pitchFamily="34" charset="0"/>
                <a:cs typeface="Times New Roman" panose="02020603050405020304" pitchFamily="18" charset="0"/>
              </a:rPr>
              <a:t>er</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janvier 2021)</a:t>
            </a: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83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C837A8-F569-4FD3-B479-E7F020C3E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re 1">
            <a:extLst>
              <a:ext uri="{FF2B5EF4-FFF2-40B4-BE49-F238E27FC236}">
                <a16:creationId xmlns:a16="http://schemas.microsoft.com/office/drawing/2014/main" id="{4887DAFE-5AD3-4506-A54E-57285B6C50A3}"/>
              </a:ext>
            </a:extLst>
          </p:cNvPr>
          <p:cNvSpPr txBox="1">
            <a:spLocks/>
          </p:cNvSpPr>
          <p:nvPr/>
        </p:nvSpPr>
        <p:spPr>
          <a:xfrm>
            <a:off x="609600" y="861134"/>
            <a:ext cx="10972800" cy="556504"/>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i="0" u="none" strike="noStrike" kern="1200" cap="none" spc="0" normalizeH="0" baseline="0" noProof="0" dirty="0">
                <a:ln>
                  <a:noFill/>
                </a:ln>
                <a:solidFill>
                  <a:srgbClr val="98C453"/>
                </a:solidFill>
                <a:effectLst/>
                <a:uLnTx/>
                <a:uFillTx/>
              </a:rPr>
              <a:t>2. Procédures</a:t>
            </a:r>
          </a:p>
        </p:txBody>
      </p:sp>
      <p:sp>
        <p:nvSpPr>
          <p:cNvPr id="4" name="Espace réservé du contenu 2">
            <a:extLst>
              <a:ext uri="{FF2B5EF4-FFF2-40B4-BE49-F238E27FC236}">
                <a16:creationId xmlns:a16="http://schemas.microsoft.com/office/drawing/2014/main" id="{1A0E2634-6648-461E-B62E-3AD3C28082D3}"/>
              </a:ext>
            </a:extLst>
          </p:cNvPr>
          <p:cNvSpPr txBox="1">
            <a:spLocks/>
          </p:cNvSpPr>
          <p:nvPr/>
        </p:nvSpPr>
        <p:spPr>
          <a:xfrm>
            <a:off x="609600" y="1417637"/>
            <a:ext cx="10972800" cy="493871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1" i="0" strike="noStrike" kern="1200" cap="none" spc="0" normalizeH="0" baseline="0" noProof="0" dirty="0">
                <a:ln>
                  <a:noFill/>
                </a:ln>
                <a:solidFill>
                  <a:srgbClr val="7030A0"/>
                </a:solidFill>
                <a:effectLst/>
                <a:uLnTx/>
                <a:uFillTx/>
                <a:ea typeface="Calibri" panose="020F0502020204030204" pitchFamily="34" charset="0"/>
                <a:cs typeface="Times New Roman" panose="02020603050405020304" pitchFamily="18" charset="0"/>
              </a:rPr>
              <a:t>PROCEDURE DE LA COLLECTIVITE</a:t>
            </a:r>
            <a:endParaRPr kumimoji="0" lang="fr-FR" sz="1800" b="1" i="0" u="sng"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Elaboration du projet de LDG par le biais du logiciel Agirhe ou en téléchargeant le modèle mis à disposition sur notre site internet</a:t>
            </a: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Avis du Comité </a:t>
            </a:r>
            <a:r>
              <a:rPr lang="fr-FR" sz="1800" dirty="0">
                <a:solidFill>
                  <a:schemeClr val="tx1"/>
                </a:solidFill>
                <a:ea typeface="Calibri" panose="020F0502020204030204" pitchFamily="34" charset="0"/>
                <a:cs typeface="Times New Roman" panose="02020603050405020304" pitchFamily="18" charset="0"/>
              </a:rPr>
              <a:t>Social Territorial</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requis sur le projet de LDG, préalablement à la décision</a:t>
            </a: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lang="fr-FR" sz="1800" dirty="0">
                <a:solidFill>
                  <a:schemeClr val="tx1"/>
                </a:solidFill>
                <a:ea typeface="Calibri" panose="020F0502020204030204" pitchFamily="34" charset="0"/>
                <a:cs typeface="Times New Roman" panose="02020603050405020304" pitchFamily="18" charset="0"/>
              </a:rPr>
              <a:t>Téléversement de la version</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 finale du document relatif au LDG, signé de l’autorité territoriale</a:t>
            </a:r>
          </a:p>
          <a:p>
            <a:pPr marL="0" marR="0" lvl="0" indent="0" algn="just" defTabSz="914400" rtl="0" eaLnBrk="1" fontAlgn="auto" latinLnBrk="0" hangingPunct="1">
              <a:lnSpc>
                <a:spcPct val="120000"/>
              </a:lnSpc>
              <a:spcBef>
                <a:spcPts val="0"/>
              </a:spcBef>
              <a:spcAft>
                <a:spcPts val="0"/>
              </a:spcAft>
              <a:buClrTx/>
              <a:buSzTx/>
              <a:buNone/>
              <a:tabLst/>
              <a:defRPr/>
            </a:pPr>
            <a:endPar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1" i="0" strike="noStrike" kern="1200" cap="none" spc="0" normalizeH="0" baseline="0" noProof="0" dirty="0">
                <a:ln>
                  <a:noFill/>
                </a:ln>
                <a:solidFill>
                  <a:srgbClr val="7030A0"/>
                </a:solidFill>
                <a:effectLst/>
                <a:uLnTx/>
                <a:uFillTx/>
                <a:ea typeface="Calibri" panose="020F0502020204030204" pitchFamily="34" charset="0"/>
                <a:cs typeface="Times New Roman" panose="02020603050405020304" pitchFamily="18" charset="0"/>
              </a:rPr>
              <a:t>POINTS DE VIGILANCE:</a:t>
            </a:r>
            <a:endParaRPr kumimoji="0" lang="fr-FR" sz="1800" b="1" i="0" u="sng"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Compléter les différents champs demandés et supprimer toutes </a:t>
            </a:r>
            <a:r>
              <a:rPr kumimoji="0" lang="fr-FR" sz="1800" b="0" i="0" u="sng"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les mentions inutiles</a:t>
            </a: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Adapter le contenu des LDG aux orientations de votre collectivité. </a:t>
            </a:r>
            <a:r>
              <a:rPr lang="fr-FR" sz="1800" noProof="0" dirty="0">
                <a:solidFill>
                  <a:schemeClr val="tx1"/>
                </a:solidFill>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Les modèles comportent des exemples servant à guider les collectivités et doivent être modifiés</a:t>
            </a: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Sans LDG, les promotions (par AVG, promotion interne, concours) peuvent être considérées comme caduques par le juge administratif en cas de contentieux</a:t>
            </a:r>
          </a:p>
          <a:p>
            <a:pPr marL="342900" marR="0" lvl="0" indent="-342900" algn="just" defTabSz="914400" rtl="0" eaLnBrk="1" fontAlgn="auto" latinLnBrk="0" hangingPunct="1">
              <a:lnSpc>
                <a:spcPct val="120000"/>
              </a:lnSpc>
              <a:spcBef>
                <a:spcPts val="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Téléverser le document final signé, en PDF, sur Agirhe afin de débloquer le module d’Avancement de grade et Promotion Interne</a:t>
            </a:r>
          </a:p>
        </p:txBody>
      </p:sp>
    </p:spTree>
    <p:extLst>
      <p:ext uri="{BB962C8B-B14F-4D97-AF65-F5344CB8AC3E}">
        <p14:creationId xmlns:p14="http://schemas.microsoft.com/office/powerpoint/2010/main" val="13092912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80076F-3A88-0F46-DAE0-C53473E836D9}"/>
              </a:ext>
            </a:extLst>
          </p:cNvPr>
          <p:cNvSpPr>
            <a:spLocks noGrp="1"/>
          </p:cNvSpPr>
          <p:nvPr>
            <p:ph type="sldNum" sz="quarter" idx="12"/>
          </p:nvPr>
        </p:nvSpPr>
        <p:spPr/>
        <p:txBody>
          <a:bodyPr/>
          <a:lstStyle/>
          <a:p>
            <a:fld id="{FFC61400-75E0-47EA-9D3C-7E508FA81C51}" type="slidenum">
              <a:rPr lang="fr-FR" smtClean="0"/>
              <a:pPr/>
              <a:t>5</a:t>
            </a:fld>
            <a:endParaRPr lang="fr-FR" dirty="0"/>
          </a:p>
        </p:txBody>
      </p:sp>
      <p:sp>
        <p:nvSpPr>
          <p:cNvPr id="3" name="Titre 1">
            <a:extLst>
              <a:ext uri="{FF2B5EF4-FFF2-40B4-BE49-F238E27FC236}">
                <a16:creationId xmlns:a16="http://schemas.microsoft.com/office/drawing/2014/main" id="{49550804-49CF-1DB9-1200-1658E66226C6}"/>
              </a:ext>
            </a:extLst>
          </p:cNvPr>
          <p:cNvSpPr txBox="1">
            <a:spLocks/>
          </p:cNvSpPr>
          <p:nvPr/>
        </p:nvSpPr>
        <p:spPr>
          <a:xfrm>
            <a:off x="231531" y="844170"/>
            <a:ext cx="10972800" cy="578870"/>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lvl="0" algn="ctr"/>
            <a:r>
              <a:rPr lang="fr-FR" dirty="0">
                <a:solidFill>
                  <a:srgbClr val="92D050"/>
                </a:solidFill>
                <a:latin typeface="Verdana" panose="020B0604030504040204" pitchFamily="34" charset="0"/>
                <a:ea typeface="Verdana" panose="020B0604030504040204" pitchFamily="34" charset="0"/>
              </a:rPr>
              <a:t>3. Etablissement des Lignes Directric</a:t>
            </a:r>
            <a:r>
              <a:rPr lang="fr-FR" dirty="0">
                <a:solidFill>
                  <a:srgbClr val="92D050"/>
                </a:solidFill>
              </a:rPr>
              <a:t>es de Gestion</a:t>
            </a:r>
            <a:endParaRPr lang="fr-FR" dirty="0">
              <a:solidFill>
                <a:srgbClr val="92D050"/>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2CAE8801-9453-A18A-DDD3-EDDD40B2A649}"/>
              </a:ext>
            </a:extLst>
          </p:cNvPr>
          <p:cNvSpPr txBox="1"/>
          <p:nvPr/>
        </p:nvSpPr>
        <p:spPr>
          <a:xfrm>
            <a:off x="807426" y="1576354"/>
            <a:ext cx="10729546" cy="1754326"/>
          </a:xfrm>
          <a:prstGeom prst="rect">
            <a:avLst/>
          </a:prstGeom>
          <a:noFill/>
        </p:spPr>
        <p:txBody>
          <a:bodyPr wrap="square" rtlCol="0">
            <a:spAutoFit/>
          </a:bodyPr>
          <a:lstStyle/>
          <a:p>
            <a:pPr algn="just"/>
            <a:r>
              <a:rPr lang="fr-FR" b="1" dirty="0"/>
              <a:t>Volet n° 1 </a:t>
            </a:r>
            <a:r>
              <a:rPr lang="fr-FR" dirty="0"/>
              <a:t>: </a:t>
            </a:r>
            <a:r>
              <a:rPr lang="fr-FR" b="1" dirty="0">
                <a:solidFill>
                  <a:srgbClr val="7030A0"/>
                </a:solidFill>
              </a:rPr>
              <a:t>S</a:t>
            </a:r>
            <a:r>
              <a:rPr lang="fr-FR" b="1" i="0" dirty="0">
                <a:solidFill>
                  <a:srgbClr val="7030A0"/>
                </a:solidFill>
                <a:effectLst/>
              </a:rPr>
              <a:t>tratégie pluriannuelle de pilotage des ressources humaines</a:t>
            </a:r>
          </a:p>
          <a:p>
            <a:pPr algn="just"/>
            <a:r>
              <a:rPr lang="fr-FR" dirty="0"/>
              <a:t>Il permet de définir les enjeux et les objectifs de la collectivité en matière de stratégie et pilotage des RH, compte tenu des politiques publiques mises en œuvre et de la situation des effectifs, des métiers et des compétences. </a:t>
            </a:r>
          </a:p>
          <a:p>
            <a:pPr algn="just"/>
            <a:r>
              <a:rPr lang="fr-FR" dirty="0"/>
              <a:t>On retrouvera deux grands axes dans le modèle proposé par le </a:t>
            </a:r>
            <a:r>
              <a:rPr lang="fr-FR" dirty="0" err="1"/>
              <a:t>Cdg</a:t>
            </a:r>
            <a:r>
              <a:rPr lang="fr-FR" dirty="0"/>
              <a:t> :</a:t>
            </a:r>
            <a:endParaRPr lang="fr-FR" b="0" i="0" dirty="0">
              <a:effectLst/>
            </a:endParaRPr>
          </a:p>
          <a:p>
            <a:pPr marL="285750" indent="-285750">
              <a:buFont typeface="Wingdings" panose="05000000000000000000" pitchFamily="2" charset="2"/>
              <a:buChar char="Ø"/>
            </a:pPr>
            <a:r>
              <a:rPr lang="fr-FR" dirty="0"/>
              <a:t>Missions et Organisations</a:t>
            </a:r>
          </a:p>
          <a:p>
            <a:pPr marL="285750" indent="-285750">
              <a:buFont typeface="Wingdings" panose="05000000000000000000" pitchFamily="2" charset="2"/>
              <a:buChar char="Ø"/>
            </a:pPr>
            <a:r>
              <a:rPr lang="fr-FR" dirty="0"/>
              <a:t>Politique salariale et prospective</a:t>
            </a:r>
          </a:p>
        </p:txBody>
      </p:sp>
      <p:sp>
        <p:nvSpPr>
          <p:cNvPr id="7" name="ZoneTexte 6">
            <a:extLst>
              <a:ext uri="{FF2B5EF4-FFF2-40B4-BE49-F238E27FC236}">
                <a16:creationId xmlns:a16="http://schemas.microsoft.com/office/drawing/2014/main" id="{B3CDCE7A-8C51-3AD7-BA75-68E5D4654C8C}"/>
              </a:ext>
            </a:extLst>
          </p:cNvPr>
          <p:cNvSpPr txBox="1"/>
          <p:nvPr/>
        </p:nvSpPr>
        <p:spPr>
          <a:xfrm>
            <a:off x="852854" y="3632828"/>
            <a:ext cx="10638691" cy="2308324"/>
          </a:xfrm>
          <a:prstGeom prst="rect">
            <a:avLst/>
          </a:prstGeom>
          <a:noFill/>
        </p:spPr>
        <p:txBody>
          <a:bodyPr wrap="square" rtlCol="0">
            <a:spAutoFit/>
          </a:bodyPr>
          <a:lstStyle/>
          <a:p>
            <a:pPr algn="just"/>
            <a:r>
              <a:rPr lang="fr-FR" b="1" dirty="0"/>
              <a:t>Volet n° 2 </a:t>
            </a:r>
            <a:r>
              <a:rPr lang="fr-FR" dirty="0"/>
              <a:t>: </a:t>
            </a:r>
            <a:r>
              <a:rPr lang="fr-FR" b="1" dirty="0">
                <a:solidFill>
                  <a:srgbClr val="7030A0"/>
                </a:solidFill>
              </a:rPr>
              <a:t>La carrière via le développement et la valorisation des parcours</a:t>
            </a:r>
          </a:p>
          <a:p>
            <a:pPr algn="just"/>
            <a:r>
              <a:rPr lang="fr-FR" dirty="0"/>
              <a:t>Il permet de définir les orientations et les critères généraux à prendre en compte pour les promotions au choix dans les grades et les cadres d’emplois et les mesures favorisant l’évolution professionnelle des agents et leur accès à des responsabilités.</a:t>
            </a:r>
          </a:p>
          <a:p>
            <a:r>
              <a:rPr lang="fr-FR" dirty="0"/>
              <a:t>On retrouvera notamment 3 parties dans le modèle proposé par le </a:t>
            </a:r>
            <a:r>
              <a:rPr lang="fr-FR" dirty="0" err="1"/>
              <a:t>Cdg</a:t>
            </a:r>
            <a:r>
              <a:rPr lang="fr-FR" dirty="0"/>
              <a:t>:</a:t>
            </a:r>
          </a:p>
          <a:p>
            <a:pPr marL="285750" indent="-285750">
              <a:buFont typeface="Wingdings" panose="05000000000000000000" pitchFamily="2" charset="2"/>
              <a:buChar char="Ø"/>
            </a:pPr>
            <a:r>
              <a:rPr lang="fr-FR" dirty="0"/>
              <a:t>La valorisations suite à un concours</a:t>
            </a:r>
          </a:p>
          <a:p>
            <a:pPr marL="285750" indent="-285750">
              <a:buFont typeface="Wingdings" panose="05000000000000000000" pitchFamily="2" charset="2"/>
              <a:buChar char="Ø"/>
            </a:pPr>
            <a:r>
              <a:rPr lang="fr-FR" dirty="0"/>
              <a:t>La politique d’avancement de grade</a:t>
            </a:r>
          </a:p>
          <a:p>
            <a:pPr marL="285750" indent="-285750">
              <a:buFont typeface="Wingdings" panose="05000000000000000000" pitchFamily="2" charset="2"/>
              <a:buChar char="Ø"/>
            </a:pPr>
            <a:r>
              <a:rPr lang="fr-FR" dirty="0"/>
              <a:t>Le choix des agents présentés à la promotion interne</a:t>
            </a:r>
          </a:p>
        </p:txBody>
      </p:sp>
    </p:spTree>
    <p:extLst>
      <p:ext uri="{BB962C8B-B14F-4D97-AF65-F5344CB8AC3E}">
        <p14:creationId xmlns:p14="http://schemas.microsoft.com/office/powerpoint/2010/main" val="16315492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EA1F9-5A71-A8A2-BADA-CA9E2B3AF4FE}"/>
              </a:ext>
            </a:extLst>
          </p:cNvPr>
          <p:cNvSpPr>
            <a:spLocks noGrp="1"/>
          </p:cNvSpPr>
          <p:nvPr>
            <p:ph type="ctrTitle"/>
          </p:nvPr>
        </p:nvSpPr>
        <p:spPr>
          <a:xfrm>
            <a:off x="914400" y="1452437"/>
            <a:ext cx="10668000" cy="1470025"/>
          </a:xfrm>
        </p:spPr>
        <p:txBody>
          <a:bodyPr/>
          <a:lstStyle/>
          <a:p>
            <a:r>
              <a:rPr lang="fr-FR" dirty="0"/>
              <a:t>COMPLETUDE DES LIGNES DIRECTRICE DE GESTION</a:t>
            </a:r>
          </a:p>
        </p:txBody>
      </p:sp>
      <p:sp>
        <p:nvSpPr>
          <p:cNvPr id="4" name="Espace réservé du numéro de diapositive 3">
            <a:extLst>
              <a:ext uri="{FF2B5EF4-FFF2-40B4-BE49-F238E27FC236}">
                <a16:creationId xmlns:a16="http://schemas.microsoft.com/office/drawing/2014/main" id="{684CC72E-53BF-C33A-6FD4-DE2C8633020E}"/>
              </a:ext>
            </a:extLst>
          </p:cNvPr>
          <p:cNvSpPr>
            <a:spLocks noGrp="1"/>
          </p:cNvSpPr>
          <p:nvPr>
            <p:ph type="sldNum" sz="quarter" idx="12"/>
          </p:nvPr>
        </p:nvSpPr>
        <p:spPr/>
        <p:txBody>
          <a:bodyPr/>
          <a:lstStyle/>
          <a:p>
            <a:fld id="{FFC61400-75E0-47EA-9D3C-7E508FA81C51}" type="slidenum">
              <a:rPr lang="fr-FR" smtClean="0"/>
              <a:pPr/>
              <a:t>6</a:t>
            </a:fld>
            <a:endParaRPr lang="fr-FR" dirty="0"/>
          </a:p>
        </p:txBody>
      </p:sp>
      <p:sp>
        <p:nvSpPr>
          <p:cNvPr id="5" name="ZoneTexte 4">
            <a:extLst>
              <a:ext uri="{FF2B5EF4-FFF2-40B4-BE49-F238E27FC236}">
                <a16:creationId xmlns:a16="http://schemas.microsoft.com/office/drawing/2014/main" id="{04B48A71-FD38-9B17-8F1B-628E45AD5B13}"/>
              </a:ext>
            </a:extLst>
          </p:cNvPr>
          <p:cNvSpPr txBox="1"/>
          <p:nvPr/>
        </p:nvSpPr>
        <p:spPr>
          <a:xfrm>
            <a:off x="2385646" y="3156438"/>
            <a:ext cx="7435362" cy="1569660"/>
          </a:xfrm>
          <a:prstGeom prst="rect">
            <a:avLst/>
          </a:prstGeom>
          <a:noFill/>
        </p:spPr>
        <p:txBody>
          <a:bodyPr wrap="square" rtlCol="0">
            <a:spAutoFit/>
          </a:bodyPr>
          <a:lstStyle/>
          <a:p>
            <a:pPr algn="ctr"/>
            <a:r>
              <a:rPr lang="fr-FR" sz="3200" i="1" dirty="0">
                <a:hlinkClick r:id="rId2"/>
              </a:rPr>
              <a:t>Modèle accessible sur le site internet </a:t>
            </a:r>
            <a:endParaRPr lang="fr-FR" sz="3200" i="1" dirty="0"/>
          </a:p>
          <a:p>
            <a:pPr algn="ctr"/>
            <a:r>
              <a:rPr lang="fr-FR" sz="3200" i="1" dirty="0"/>
              <a:t>ou</a:t>
            </a:r>
          </a:p>
          <a:p>
            <a:pPr algn="ctr"/>
            <a:r>
              <a:rPr lang="fr-FR" sz="3200" i="1" dirty="0"/>
              <a:t>Création des LDG sur AGIRHE (</a:t>
            </a:r>
            <a:r>
              <a:rPr lang="fr-FR" sz="3200" i="1" dirty="0">
                <a:hlinkClick r:id="rId3"/>
              </a:rPr>
              <a:t>Tutoriel</a:t>
            </a:r>
            <a:r>
              <a:rPr lang="fr-FR" sz="3200" i="1" dirty="0"/>
              <a:t>)</a:t>
            </a:r>
          </a:p>
        </p:txBody>
      </p:sp>
    </p:spTree>
    <p:extLst>
      <p:ext uri="{BB962C8B-B14F-4D97-AF65-F5344CB8AC3E}">
        <p14:creationId xmlns:p14="http://schemas.microsoft.com/office/powerpoint/2010/main" val="41254318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80076F-3A88-0F46-DAE0-C53473E836D9}"/>
              </a:ext>
            </a:extLst>
          </p:cNvPr>
          <p:cNvSpPr>
            <a:spLocks noGrp="1"/>
          </p:cNvSpPr>
          <p:nvPr>
            <p:ph type="sldNum" sz="quarter" idx="12"/>
          </p:nvPr>
        </p:nvSpPr>
        <p:spPr/>
        <p:txBody>
          <a:bodyPr/>
          <a:lstStyle/>
          <a:p>
            <a:fld id="{FFC61400-75E0-47EA-9D3C-7E508FA81C51}" type="slidenum">
              <a:rPr lang="fr-FR" smtClean="0"/>
              <a:pPr/>
              <a:t>7</a:t>
            </a:fld>
            <a:endParaRPr lang="fr-FR" dirty="0"/>
          </a:p>
        </p:txBody>
      </p:sp>
      <p:sp>
        <p:nvSpPr>
          <p:cNvPr id="3" name="Titre 1">
            <a:extLst>
              <a:ext uri="{FF2B5EF4-FFF2-40B4-BE49-F238E27FC236}">
                <a16:creationId xmlns:a16="http://schemas.microsoft.com/office/drawing/2014/main" id="{49550804-49CF-1DB9-1200-1658E66226C6}"/>
              </a:ext>
            </a:extLst>
          </p:cNvPr>
          <p:cNvSpPr txBox="1">
            <a:spLocks/>
          </p:cNvSpPr>
          <p:nvPr/>
        </p:nvSpPr>
        <p:spPr>
          <a:xfrm>
            <a:off x="539262" y="891065"/>
            <a:ext cx="10972800" cy="500743"/>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lvl="0" algn="l"/>
            <a:r>
              <a:rPr lang="fr-FR" dirty="0">
                <a:solidFill>
                  <a:srgbClr val="92D050"/>
                </a:solidFill>
              </a:rPr>
              <a:t>4</a:t>
            </a:r>
            <a:r>
              <a:rPr lang="fr-FR" dirty="0">
                <a:solidFill>
                  <a:srgbClr val="92D050"/>
                </a:solidFill>
                <a:latin typeface="Verdana" panose="020B0604030504040204" pitchFamily="34" charset="0"/>
                <a:ea typeface="Verdana" panose="020B0604030504040204" pitchFamily="34" charset="0"/>
              </a:rPr>
              <a:t>. Saisine du Comité Social Territorial</a:t>
            </a:r>
          </a:p>
        </p:txBody>
      </p:sp>
      <p:pic>
        <p:nvPicPr>
          <p:cNvPr id="5" name="Image 4">
            <a:extLst>
              <a:ext uri="{FF2B5EF4-FFF2-40B4-BE49-F238E27FC236}">
                <a16:creationId xmlns:a16="http://schemas.microsoft.com/office/drawing/2014/main" id="{4A827768-AAB8-A241-775E-E2D4A8B17D35}"/>
              </a:ext>
            </a:extLst>
          </p:cNvPr>
          <p:cNvPicPr>
            <a:picLocks noChangeAspect="1"/>
          </p:cNvPicPr>
          <p:nvPr/>
        </p:nvPicPr>
        <p:blipFill>
          <a:blip r:embed="rId2"/>
          <a:stretch>
            <a:fillRect/>
          </a:stretch>
        </p:blipFill>
        <p:spPr>
          <a:xfrm>
            <a:off x="941048" y="1949742"/>
            <a:ext cx="9923309" cy="1048633"/>
          </a:xfrm>
          <a:prstGeom prst="rect">
            <a:avLst/>
          </a:prstGeom>
        </p:spPr>
      </p:pic>
      <p:pic>
        <p:nvPicPr>
          <p:cNvPr id="7" name="Image 6">
            <a:extLst>
              <a:ext uri="{FF2B5EF4-FFF2-40B4-BE49-F238E27FC236}">
                <a16:creationId xmlns:a16="http://schemas.microsoft.com/office/drawing/2014/main" id="{ED162C7B-66BB-F2E6-500B-CD9F7957DA1E}"/>
              </a:ext>
            </a:extLst>
          </p:cNvPr>
          <p:cNvPicPr>
            <a:picLocks noChangeAspect="1"/>
          </p:cNvPicPr>
          <p:nvPr/>
        </p:nvPicPr>
        <p:blipFill>
          <a:blip r:embed="rId3"/>
          <a:stretch>
            <a:fillRect/>
          </a:stretch>
        </p:blipFill>
        <p:spPr>
          <a:xfrm>
            <a:off x="941049" y="3903276"/>
            <a:ext cx="9923309" cy="1992546"/>
          </a:xfrm>
          <a:prstGeom prst="rect">
            <a:avLst/>
          </a:prstGeom>
        </p:spPr>
      </p:pic>
      <p:sp>
        <p:nvSpPr>
          <p:cNvPr id="9" name="ZoneTexte 8">
            <a:extLst>
              <a:ext uri="{FF2B5EF4-FFF2-40B4-BE49-F238E27FC236}">
                <a16:creationId xmlns:a16="http://schemas.microsoft.com/office/drawing/2014/main" id="{AC84F16F-FA1C-DC43-4013-5AD5B38C9DC7}"/>
              </a:ext>
            </a:extLst>
          </p:cNvPr>
          <p:cNvSpPr txBox="1"/>
          <p:nvPr/>
        </p:nvSpPr>
        <p:spPr>
          <a:xfrm>
            <a:off x="870712" y="1555869"/>
            <a:ext cx="99233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1</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u="none" strike="noStrike" kern="1200" cap="none" spc="0" normalizeH="0" baseline="0" noProof="0" dirty="0">
                <a:ln>
                  <a:noFill/>
                </a:ln>
                <a:solidFill>
                  <a:prstClr val="black"/>
                </a:solidFill>
                <a:effectLst/>
                <a:uLnTx/>
                <a:uFillTx/>
                <a:ea typeface="+mn-ea"/>
                <a:cs typeface="+mn-cs"/>
              </a:rPr>
              <a:t>: Effectuer une saisine dans le module « Instances CST» - « Nouvelle Saisine »</a:t>
            </a:r>
          </a:p>
        </p:txBody>
      </p:sp>
      <p:sp>
        <p:nvSpPr>
          <p:cNvPr id="10" name="ZoneTexte 9">
            <a:extLst>
              <a:ext uri="{FF2B5EF4-FFF2-40B4-BE49-F238E27FC236}">
                <a16:creationId xmlns:a16="http://schemas.microsoft.com/office/drawing/2014/main" id="{206BF401-EE87-8695-360E-D52339750443}"/>
              </a:ext>
            </a:extLst>
          </p:cNvPr>
          <p:cNvSpPr txBox="1"/>
          <p:nvPr/>
        </p:nvSpPr>
        <p:spPr>
          <a:xfrm>
            <a:off x="870712" y="3156402"/>
            <a:ext cx="992330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2</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 </a:t>
            </a:r>
            <a:r>
              <a:rPr lang="fr-FR" dirty="0">
                <a:solidFill>
                  <a:prstClr val="black"/>
                </a:solidFill>
              </a:rPr>
              <a:t>La date de prochaine séance s’affiche automatiquement, vous devez sélectionner dans la liste déroulante le motif de saisine : «  Lignes directrice de gestion ».</a:t>
            </a:r>
            <a:endParaRPr kumimoji="0" lang="fr-FR" sz="1800" b="0" i="0" u="none" strike="noStrike" kern="1200" cap="none" spc="0" normalizeH="0" baseline="0" noProof="0" dirty="0">
              <a:ln>
                <a:noFill/>
              </a:ln>
              <a:solidFill>
                <a:prstClr val="black"/>
              </a:solidFill>
              <a:effectLst/>
              <a:uLnTx/>
              <a:uFillTx/>
              <a:ea typeface="+mn-ea"/>
              <a:cs typeface="+mn-cs"/>
            </a:endParaRPr>
          </a:p>
        </p:txBody>
      </p:sp>
      <p:sp>
        <p:nvSpPr>
          <p:cNvPr id="11" name="Flèche : gauche 10">
            <a:extLst>
              <a:ext uri="{FF2B5EF4-FFF2-40B4-BE49-F238E27FC236}">
                <a16:creationId xmlns:a16="http://schemas.microsoft.com/office/drawing/2014/main" id="{3861937D-EA2D-C801-40B6-6BEDD80D9269}"/>
              </a:ext>
            </a:extLst>
          </p:cNvPr>
          <p:cNvSpPr/>
          <p:nvPr/>
        </p:nvSpPr>
        <p:spPr>
          <a:xfrm rot="20528583">
            <a:off x="6053400" y="2313301"/>
            <a:ext cx="1143000" cy="360485"/>
          </a:xfrm>
          <a:prstGeom prst="leftArrow">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ln>
                <a:solidFill>
                  <a:srgbClr val="FF0000"/>
                </a:solidFill>
              </a:ln>
              <a:solidFill>
                <a:srgbClr val="FF0000"/>
              </a:solidFill>
            </a:endParaRPr>
          </a:p>
        </p:txBody>
      </p:sp>
      <p:sp>
        <p:nvSpPr>
          <p:cNvPr id="12" name="Flèche : droite 11">
            <a:extLst>
              <a:ext uri="{FF2B5EF4-FFF2-40B4-BE49-F238E27FC236}">
                <a16:creationId xmlns:a16="http://schemas.microsoft.com/office/drawing/2014/main" id="{7277770A-B632-715A-7E51-8775F2BFD67B}"/>
              </a:ext>
            </a:extLst>
          </p:cNvPr>
          <p:cNvSpPr/>
          <p:nvPr/>
        </p:nvSpPr>
        <p:spPr>
          <a:xfrm rot="10800000">
            <a:off x="7224138" y="5161454"/>
            <a:ext cx="1119762" cy="28135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45213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1A67DA-78A7-0762-7ACB-AAB1390128E8}"/>
              </a:ext>
            </a:extLst>
          </p:cNvPr>
          <p:cNvSpPr>
            <a:spLocks noGrp="1"/>
          </p:cNvSpPr>
          <p:nvPr>
            <p:ph type="sldNum" sz="quarter" idx="12"/>
          </p:nvPr>
        </p:nvSpPr>
        <p:spPr>
          <a:xfrm>
            <a:off x="8763977" y="6365145"/>
            <a:ext cx="2844800" cy="365125"/>
          </a:xfrm>
        </p:spPr>
        <p:txBody>
          <a:bodyPr/>
          <a:lstStyle/>
          <a:p>
            <a:fld id="{FFC61400-75E0-47EA-9D3C-7E508FA81C51}" type="slidenum">
              <a:rPr lang="fr-FR" smtClean="0"/>
              <a:pPr/>
              <a:t>8</a:t>
            </a:fld>
            <a:endParaRPr lang="fr-FR" dirty="0"/>
          </a:p>
        </p:txBody>
      </p:sp>
      <p:pic>
        <p:nvPicPr>
          <p:cNvPr id="4" name="Image 3">
            <a:extLst>
              <a:ext uri="{FF2B5EF4-FFF2-40B4-BE49-F238E27FC236}">
                <a16:creationId xmlns:a16="http://schemas.microsoft.com/office/drawing/2014/main" id="{54CD28C1-49B5-456C-3642-4B514204F9BD}"/>
              </a:ext>
            </a:extLst>
          </p:cNvPr>
          <p:cNvPicPr>
            <a:picLocks noChangeAspect="1"/>
          </p:cNvPicPr>
          <p:nvPr/>
        </p:nvPicPr>
        <p:blipFill rotWithShape="1">
          <a:blip r:embed="rId2"/>
          <a:srcRect r="-251" b="27897"/>
          <a:stretch/>
        </p:blipFill>
        <p:spPr>
          <a:xfrm>
            <a:off x="860253" y="1231006"/>
            <a:ext cx="9927517" cy="2460895"/>
          </a:xfrm>
          <a:prstGeom prst="rect">
            <a:avLst/>
          </a:prstGeom>
        </p:spPr>
      </p:pic>
      <p:sp>
        <p:nvSpPr>
          <p:cNvPr id="6" name="ZoneTexte 5">
            <a:extLst>
              <a:ext uri="{FF2B5EF4-FFF2-40B4-BE49-F238E27FC236}">
                <a16:creationId xmlns:a16="http://schemas.microsoft.com/office/drawing/2014/main" id="{B905832F-4D43-B60A-9549-06A884AA0373}"/>
              </a:ext>
            </a:extLst>
          </p:cNvPr>
          <p:cNvSpPr txBox="1"/>
          <p:nvPr/>
        </p:nvSpPr>
        <p:spPr>
          <a:xfrm>
            <a:off x="793663" y="843267"/>
            <a:ext cx="97295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3</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 </a:t>
            </a:r>
            <a:r>
              <a:rPr kumimoji="0" lang="fr-FR" sz="1800" b="0" i="0" u="none" strike="noStrike" kern="1200" cap="none" spc="0" normalizeH="0" baseline="0" noProof="0" dirty="0">
                <a:ln>
                  <a:noFill/>
                </a:ln>
                <a:solidFill>
                  <a:prstClr val="black"/>
                </a:solidFill>
                <a:effectLst/>
                <a:uLnTx/>
                <a:uFillTx/>
                <a:ea typeface="+mn-ea"/>
                <a:cs typeface="+mn-cs"/>
              </a:rPr>
              <a:t>Complétude de la saisine sur AGIRHE</a:t>
            </a:r>
          </a:p>
        </p:txBody>
      </p:sp>
      <p:sp>
        <p:nvSpPr>
          <p:cNvPr id="8" name="ZoneTexte 7">
            <a:extLst>
              <a:ext uri="{FF2B5EF4-FFF2-40B4-BE49-F238E27FC236}">
                <a16:creationId xmlns:a16="http://schemas.microsoft.com/office/drawing/2014/main" id="{6B3DCC0A-281A-E8FD-BBC6-BDF767A93E15}"/>
              </a:ext>
            </a:extLst>
          </p:cNvPr>
          <p:cNvSpPr txBox="1"/>
          <p:nvPr/>
        </p:nvSpPr>
        <p:spPr>
          <a:xfrm>
            <a:off x="3815267" y="3045570"/>
            <a:ext cx="6371110" cy="64633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fr-FR" sz="1800" b="0" i="1" u="none" strike="noStrike" kern="1200" cap="none" spc="0" normalizeH="0" baseline="0" noProof="0" dirty="0">
                <a:ln>
                  <a:noFill/>
                </a:ln>
                <a:solidFill>
                  <a:srgbClr val="FF0000"/>
                </a:solidFill>
                <a:effectLst/>
                <a:uLnTx/>
                <a:uFillTx/>
                <a:ea typeface="+mn-ea"/>
                <a:cs typeface="+mn-cs"/>
              </a:rPr>
              <a:t>Les informations enregistrées dans la saisine doivent correspondre aux informations dans votre document relatif aux LDG</a:t>
            </a:r>
          </a:p>
        </p:txBody>
      </p:sp>
      <p:sp>
        <p:nvSpPr>
          <p:cNvPr id="11" name="Flèche : gauche 10">
            <a:extLst>
              <a:ext uri="{FF2B5EF4-FFF2-40B4-BE49-F238E27FC236}">
                <a16:creationId xmlns:a16="http://schemas.microsoft.com/office/drawing/2014/main" id="{ED56A8EE-4A05-34C3-952F-D407BA4C9B92}"/>
              </a:ext>
            </a:extLst>
          </p:cNvPr>
          <p:cNvSpPr/>
          <p:nvPr/>
        </p:nvSpPr>
        <p:spPr>
          <a:xfrm rot="10119594">
            <a:off x="1198452" y="2856764"/>
            <a:ext cx="1245060" cy="360485"/>
          </a:xfrm>
          <a:prstGeom prst="leftArrow">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ln>
                <a:solidFill>
                  <a:srgbClr val="FF0000"/>
                </a:solidFill>
              </a:ln>
              <a:solidFill>
                <a:srgbClr val="FF0000"/>
              </a:solidFill>
            </a:endParaRPr>
          </a:p>
        </p:txBody>
      </p:sp>
      <p:sp>
        <p:nvSpPr>
          <p:cNvPr id="12" name="ZoneTexte 11">
            <a:extLst>
              <a:ext uri="{FF2B5EF4-FFF2-40B4-BE49-F238E27FC236}">
                <a16:creationId xmlns:a16="http://schemas.microsoft.com/office/drawing/2014/main" id="{59E494B1-88EE-A496-9D5B-730E534E2297}"/>
              </a:ext>
            </a:extLst>
          </p:cNvPr>
          <p:cNvSpPr txBox="1"/>
          <p:nvPr/>
        </p:nvSpPr>
        <p:spPr>
          <a:xfrm>
            <a:off x="860253" y="3810892"/>
            <a:ext cx="96629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4</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 </a:t>
            </a:r>
            <a:r>
              <a:rPr kumimoji="0" lang="fr-FR" sz="1800" b="0" i="0" u="none" strike="noStrike" kern="1200" cap="none" spc="0" normalizeH="0" baseline="0" noProof="0" dirty="0">
                <a:ln>
                  <a:noFill/>
                </a:ln>
                <a:solidFill>
                  <a:prstClr val="black"/>
                </a:solidFill>
                <a:effectLst/>
                <a:uLnTx/>
                <a:uFillTx/>
                <a:ea typeface="+mn-ea"/>
                <a:cs typeface="+mn-cs"/>
              </a:rPr>
              <a:t>Téléversement des pièces justificatives </a:t>
            </a:r>
          </a:p>
        </p:txBody>
      </p:sp>
      <p:pic>
        <p:nvPicPr>
          <p:cNvPr id="13" name="Image 12">
            <a:extLst>
              <a:ext uri="{FF2B5EF4-FFF2-40B4-BE49-F238E27FC236}">
                <a16:creationId xmlns:a16="http://schemas.microsoft.com/office/drawing/2014/main" id="{C3A2FC6D-18DF-5CCF-4EE8-BF607458F242}"/>
              </a:ext>
            </a:extLst>
          </p:cNvPr>
          <p:cNvPicPr>
            <a:picLocks noChangeAspect="1"/>
          </p:cNvPicPr>
          <p:nvPr/>
        </p:nvPicPr>
        <p:blipFill>
          <a:blip r:embed="rId3"/>
          <a:stretch>
            <a:fillRect/>
          </a:stretch>
        </p:blipFill>
        <p:spPr>
          <a:xfrm>
            <a:off x="927970" y="4166653"/>
            <a:ext cx="9859800" cy="2198492"/>
          </a:xfrm>
          <a:prstGeom prst="rect">
            <a:avLst/>
          </a:prstGeom>
        </p:spPr>
      </p:pic>
      <p:pic>
        <p:nvPicPr>
          <p:cNvPr id="14" name="Image 13">
            <a:extLst>
              <a:ext uri="{FF2B5EF4-FFF2-40B4-BE49-F238E27FC236}">
                <a16:creationId xmlns:a16="http://schemas.microsoft.com/office/drawing/2014/main" id="{B157D160-54A6-B7D4-4424-FB7140D535B8}"/>
              </a:ext>
            </a:extLst>
          </p:cNvPr>
          <p:cNvPicPr>
            <a:picLocks noChangeAspect="1"/>
          </p:cNvPicPr>
          <p:nvPr/>
        </p:nvPicPr>
        <p:blipFill>
          <a:blip r:embed="rId4"/>
          <a:stretch>
            <a:fillRect/>
          </a:stretch>
        </p:blipFill>
        <p:spPr>
          <a:xfrm>
            <a:off x="1820982" y="5377036"/>
            <a:ext cx="573074" cy="499915"/>
          </a:xfrm>
          <a:prstGeom prst="rect">
            <a:avLst/>
          </a:prstGeom>
        </p:spPr>
      </p:pic>
      <p:sp>
        <p:nvSpPr>
          <p:cNvPr id="3" name="Rectangle 2">
            <a:extLst>
              <a:ext uri="{FF2B5EF4-FFF2-40B4-BE49-F238E27FC236}">
                <a16:creationId xmlns:a16="http://schemas.microsoft.com/office/drawing/2014/main" id="{F1FF4E60-6EE2-20EB-2A27-524A3347F2D3}"/>
              </a:ext>
            </a:extLst>
          </p:cNvPr>
          <p:cNvSpPr/>
          <p:nvPr/>
        </p:nvSpPr>
        <p:spPr>
          <a:xfrm>
            <a:off x="3947746" y="1582615"/>
            <a:ext cx="404446" cy="1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5151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B2744D-8232-432C-9A0B-9351F96E25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2D05FE4-40B6-4FE3-8A75-F15409BA0C52}"/>
              </a:ext>
            </a:extLst>
          </p:cNvPr>
          <p:cNvSpPr/>
          <p:nvPr/>
        </p:nvSpPr>
        <p:spPr>
          <a:xfrm>
            <a:off x="692673" y="1335121"/>
            <a:ext cx="10830758" cy="1754326"/>
          </a:xfrm>
          <a:prstGeom prst="rect">
            <a:avLst/>
          </a:prstGeom>
        </p:spPr>
        <p:txBody>
          <a:bodyPr wrap="square">
            <a:spAutoFit/>
          </a:bodyPr>
          <a:lstStyle/>
          <a:p>
            <a:pPr algn="just"/>
            <a:r>
              <a:rPr kumimoji="0" lang="fr-FR"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Lorsque l’avis a été rendu, un mail est envoyé pour avertir la collectivité de la disponibilité de cet avis. L</a:t>
            </a:r>
            <a:r>
              <a:rPr kumimoji="0" lang="fr-FR" b="0" i="0" u="none" strike="noStrike" kern="1200" cap="none" spc="0" normalizeH="0" baseline="0" noProof="0" dirty="0">
                <a:ln>
                  <a:noFill/>
                </a:ln>
                <a:solidFill>
                  <a:prstClr val="black"/>
                </a:solidFill>
                <a:effectLst/>
                <a:uLnTx/>
                <a:uFillTx/>
                <a:ea typeface="+mn-ea"/>
                <a:cs typeface="+mn-cs"/>
              </a:rPr>
              <a:t>a notification de l’avis est alors accessible via le </a:t>
            </a:r>
            <a:r>
              <a:rPr kumimoji="0" lang="fr-FR" b="0" u="none" strike="noStrike" kern="1200" cap="none" spc="0" normalizeH="0" baseline="0" noProof="0" dirty="0">
                <a:ln>
                  <a:noFill/>
                </a:ln>
                <a:solidFill>
                  <a:prstClr val="black"/>
                </a:solidFill>
                <a:effectLst/>
                <a:uLnTx/>
                <a:uFillTx/>
                <a:ea typeface="+mn-ea"/>
                <a:cs typeface="+mn-cs"/>
              </a:rPr>
              <a:t>menu « INSTANCES/CST/Liste des dossiers » en cliquant sur le bouton « </a:t>
            </a:r>
            <a:r>
              <a:rPr kumimoji="0" lang="fr-FR" b="1" u="none" strike="noStrike" kern="1200" cap="none" spc="0" normalizeH="0" baseline="0" noProof="0" dirty="0">
                <a:ln>
                  <a:noFill/>
                </a:ln>
                <a:solidFill>
                  <a:prstClr val="black"/>
                </a:solidFill>
                <a:effectLst/>
                <a:uLnTx/>
                <a:uFillTx/>
                <a:ea typeface="+mn-ea"/>
                <a:cs typeface="+mn-cs"/>
              </a:rPr>
              <a:t>Notification</a:t>
            </a:r>
            <a:r>
              <a:rPr kumimoji="0" lang="fr-FR" b="0" u="none" strike="noStrike" kern="1200" cap="none" spc="0" normalizeH="0" baseline="0" noProof="0" dirty="0">
                <a:ln>
                  <a:noFill/>
                </a:ln>
                <a:solidFill>
                  <a:prstClr val="black"/>
                </a:solidFill>
                <a:effectLst/>
                <a:uLnTx/>
                <a:uFillTx/>
                <a:ea typeface="+mn-ea"/>
                <a:cs typeface="+mn-cs"/>
              </a:rPr>
              <a:t> ».</a:t>
            </a:r>
          </a:p>
          <a:p>
            <a:pPr algn="just"/>
            <a:endParaRPr lang="fr-FR" i="1" dirty="0">
              <a:solidFill>
                <a:prstClr val="black"/>
              </a:solidFill>
            </a:endParaRPr>
          </a:p>
          <a:p>
            <a:pPr algn="just"/>
            <a:r>
              <a:rPr kumimoji="0" lang="fr-FR" b="1" i="0" u="sng" strike="noStrike" kern="1200" cap="none" spc="0" normalizeH="0" baseline="0" noProof="0" dirty="0">
                <a:ln>
                  <a:noFill/>
                </a:ln>
                <a:solidFill>
                  <a:prstClr val="black"/>
                </a:solidFill>
                <a:effectLst/>
                <a:uLnTx/>
                <a:uFillTx/>
                <a:ea typeface="+mn-ea"/>
                <a:cs typeface="+mn-cs"/>
              </a:rPr>
              <a:t>Attention</a:t>
            </a:r>
            <a:r>
              <a:rPr kumimoji="0" lang="fr-FR" b="1" i="0" strike="noStrike" kern="1200" cap="none" spc="0" normalizeH="0" baseline="0" noProof="0" dirty="0">
                <a:ln>
                  <a:noFill/>
                </a:ln>
                <a:solidFill>
                  <a:prstClr val="black"/>
                </a:solidFill>
                <a:effectLst/>
                <a:uLnTx/>
                <a:uFillTx/>
                <a:ea typeface="+mn-ea"/>
                <a:cs typeface="+mn-cs"/>
              </a:rPr>
              <a:t> :</a:t>
            </a:r>
            <a:r>
              <a:rPr kumimoji="0" lang="fr-FR" b="0" i="0" strike="noStrike" kern="1200" cap="none" spc="0" normalizeH="0" baseline="0" noProof="0" dirty="0">
                <a:ln>
                  <a:noFill/>
                </a:ln>
                <a:solidFill>
                  <a:prstClr val="black"/>
                </a:solidFill>
                <a:effectLst/>
                <a:uLnTx/>
                <a:uFillTx/>
                <a:ea typeface="+mn-ea"/>
                <a:cs typeface="+mn-cs"/>
              </a:rPr>
              <a:t>  </a:t>
            </a:r>
            <a:r>
              <a:rPr kumimoji="0" lang="fr-FR" b="0" i="0" u="none" strike="noStrike" kern="1200" cap="none" spc="0" normalizeH="0" baseline="0" noProof="0" dirty="0">
                <a:ln>
                  <a:noFill/>
                </a:ln>
                <a:solidFill>
                  <a:prstClr val="black"/>
                </a:solidFill>
                <a:effectLst/>
                <a:uLnTx/>
                <a:uFillTx/>
                <a:ea typeface="+mn-ea"/>
                <a:cs typeface="+mn-cs"/>
              </a:rPr>
              <a:t>dans ce cas </a:t>
            </a:r>
            <a:r>
              <a:rPr lang="fr-FR" dirty="0">
                <a:solidFill>
                  <a:prstClr val="black"/>
                </a:solidFill>
              </a:rPr>
              <a:t>la date de l’instance étant dépassée, i</a:t>
            </a:r>
            <a:r>
              <a:rPr kumimoji="0" lang="fr-FR" b="0" i="0" u="none" strike="noStrike" kern="1200" cap="none" spc="0" normalizeH="0" baseline="0" noProof="0" dirty="0">
                <a:ln>
                  <a:noFill/>
                </a:ln>
                <a:solidFill>
                  <a:prstClr val="black"/>
                </a:solidFill>
                <a:effectLst/>
                <a:uLnTx/>
                <a:uFillTx/>
                <a:ea typeface="+mn-ea"/>
                <a:cs typeface="+mn-cs"/>
              </a:rPr>
              <a:t>l vous faudra sélectionner la date de l’instance puis cliquer sur le bouton « Rechercher » pour afficher votre demande.</a:t>
            </a:r>
          </a:p>
        </p:txBody>
      </p:sp>
      <p:sp>
        <p:nvSpPr>
          <p:cNvPr id="3" name="ZoneTexte 2">
            <a:extLst>
              <a:ext uri="{FF2B5EF4-FFF2-40B4-BE49-F238E27FC236}">
                <a16:creationId xmlns:a16="http://schemas.microsoft.com/office/drawing/2014/main" id="{5D502ED3-8D34-A075-F8DE-70A7886BB5CE}"/>
              </a:ext>
            </a:extLst>
          </p:cNvPr>
          <p:cNvSpPr txBox="1"/>
          <p:nvPr/>
        </p:nvSpPr>
        <p:spPr>
          <a:xfrm>
            <a:off x="668569" y="966444"/>
            <a:ext cx="96629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5</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 </a:t>
            </a:r>
            <a:r>
              <a:rPr kumimoji="0" lang="fr-FR" sz="1800" b="0" i="0" u="none" strike="noStrike" kern="1200" cap="none" spc="0" normalizeH="0" baseline="0" noProof="0" dirty="0">
                <a:ln>
                  <a:noFill/>
                </a:ln>
                <a:solidFill>
                  <a:prstClr val="black"/>
                </a:solidFill>
                <a:effectLst/>
                <a:uLnTx/>
                <a:uFillTx/>
                <a:ea typeface="+mn-ea"/>
                <a:cs typeface="+mn-cs"/>
              </a:rPr>
              <a:t>Notification de l’avis</a:t>
            </a:r>
          </a:p>
        </p:txBody>
      </p:sp>
      <p:pic>
        <p:nvPicPr>
          <p:cNvPr id="6" name="Image 5">
            <a:extLst>
              <a:ext uri="{FF2B5EF4-FFF2-40B4-BE49-F238E27FC236}">
                <a16:creationId xmlns:a16="http://schemas.microsoft.com/office/drawing/2014/main" id="{760C7D89-8A74-C1C8-DB79-05448F60A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87" y="3349870"/>
            <a:ext cx="10651006" cy="2488842"/>
          </a:xfrm>
          <a:prstGeom prst="rect">
            <a:avLst/>
          </a:prstGeom>
        </p:spPr>
      </p:pic>
    </p:spTree>
    <p:extLst>
      <p:ext uri="{BB962C8B-B14F-4D97-AF65-F5344CB8AC3E}">
        <p14:creationId xmlns:p14="http://schemas.microsoft.com/office/powerpoint/2010/main" val="3751053313"/>
      </p:ext>
    </p:extLst>
  </p:cSld>
  <p:clrMapOvr>
    <a:masterClrMapping/>
  </p:clrMapOvr>
  <p:transition spd="slow">
    <p:push dir="u"/>
  </p:transition>
</p:sld>
</file>

<file path=ppt/theme/theme1.xml><?xml version="1.0" encoding="utf-8"?>
<a:theme xmlns:a="http://schemas.openxmlformats.org/drawingml/2006/main" name="Thème CD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468</TotalTime>
  <Words>845</Words>
  <Application>Microsoft Office PowerPoint</Application>
  <PresentationFormat>Grand écran</PresentationFormat>
  <Paragraphs>98</Paragraphs>
  <Slides>13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Garamond</vt:lpstr>
      <vt:lpstr>Symbol</vt:lpstr>
      <vt:lpstr>Verdana</vt:lpstr>
      <vt:lpstr>Wingdings</vt:lpstr>
      <vt:lpstr>Thème CDG</vt:lpstr>
      <vt:lpstr>Lignes Directrices de Gestion</vt:lpstr>
      <vt:lpstr>Programme</vt:lpstr>
      <vt:lpstr>1. Rappel du contexte réglementaire</vt:lpstr>
      <vt:lpstr>Présentation PowerPoint</vt:lpstr>
      <vt:lpstr>Présentation PowerPoint</vt:lpstr>
      <vt:lpstr>COMPLETUDE DES LIGNES DIRECTRICE DE GESTION</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MODULE LDG ET AVANCEMENT DE GRADE</dc:title>
  <dc:creator>Orane moussel</dc:creator>
  <cp:lastModifiedBy>Orane moussel</cp:lastModifiedBy>
  <cp:revision>76</cp:revision>
  <dcterms:created xsi:type="dcterms:W3CDTF">2022-05-16T08:33:16Z</dcterms:created>
  <dcterms:modified xsi:type="dcterms:W3CDTF">2023-03-15T12:57:49Z</dcterms:modified>
</cp:coreProperties>
</file>